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DBAB-2DE3-417F-81D2-C5872F06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5C16-E023-4788-8F71-76AA0E355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2571-E84E-4322-80E2-7056D4F3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0AF1-CC21-41B5-BC9C-0DD645C9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5B36-09C0-4A9B-A29C-B9905A98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CD45-1839-4A2A-968C-4631C52B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14357-89E4-4811-823C-4E657CDF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53A6-7653-4D53-91C8-7E3DC23D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137F-097E-42C6-91AE-46C985CF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398F-36D5-4DDE-9078-520F053B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5B5A6-B63B-49E3-A1A4-305E7CCC3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63AD8-7F13-459E-BAF6-72B130B0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F3FA-4DE9-4E40-A475-087908A2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CC32-4205-448D-A14D-778F09EC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506E-44B7-456F-993C-865F0B20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9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095-2796-485D-B1A9-373A8734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3B7D-4E61-47E2-99D7-42DF1047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BB00-7387-4DCE-B536-B29B316A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02EAC-E776-48F9-99BB-9FB40856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BEFE-547B-46A1-9AF2-12ECA342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D51C-D05A-4DD3-A17A-EEBCB23B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3751C-8594-4BFE-88C4-14FE2FFF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20A3-EE54-4C10-92B7-C32E10A5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FFA8-5E68-4FE2-AB15-00D8C2B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6C0F7-0A8B-45B9-884C-45CCEC92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7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4ECA-6C5F-4EEC-BDE8-C4F46CC1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58DC-DBE9-4F75-9CB7-0B46C7ADB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58DB3-EAF6-42C9-B4A9-94BA05142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C2C59-8B41-4F53-9197-D8D214EF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5279-7987-4531-98F2-9FF3568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2C453-0407-4C8F-9A90-830FF335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3FBB-CA7F-4B1D-ADA4-BDB4809F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AB27-9560-46DC-9D35-067DB16E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59BB7-8E4A-46D5-A48F-3B99CACB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C8570-1703-4A3A-B157-4C6D636B8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26E0D-59A4-4E85-AB28-16EA78A7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B5093-CB09-4DEF-B887-1A2A5A63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DE435-18B6-46CE-ADB5-F05CD41C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340B4-9CF3-40C9-B48A-E382D473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DFB2-0F45-4BDD-B413-7307D76F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ED1D1-6A60-4719-83C2-E2A2CF68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27F6B-F414-4B0B-8613-2F505BB5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EE0DC-508E-44A2-813B-C5A2E910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8E0BF-4DFB-487C-BC46-277A6042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31BE6-2E43-4336-9FED-783168D9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D3831-CAF2-4CBA-922B-D0B9487D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BA16-5295-431C-95BE-2E17EDC9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E10A-734B-4EA6-8469-3969EE55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57A1E-82C0-4F8C-BAF1-675F3192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0B5D-D080-45AD-85DF-C5EFCD1F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1609-D60E-4996-9CF2-11B63C61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5B5C2-B868-46C4-9B1C-AE73ECC7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A5CC-51C3-4C0F-AE3A-520A5547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AEE34-4AA1-4428-8209-CE2783B8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DAA0C-6B1A-4E7B-9EDE-4B11BE38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30641-C294-4D1B-A8E4-62E2E968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C6230-E72F-4052-8798-90574BDA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38F30-2BDE-4DB9-879E-72C6FD1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7E3BA-110D-4DC3-A11F-398A2F2F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9038-9F37-434F-92D2-6248E57E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55EB-E622-497A-AA2D-4D8EFCDF8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672A-567B-4560-87FE-D7D5994537A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AF16-915B-4CF6-A60C-E5FE0E04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9D26A-C31E-4039-AD94-A85079D1B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7B4E-EECD-4DAA-88E6-2052B57A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7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8B24-671E-4909-999A-CA0A59BA0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D210E-30E3-42BE-915A-197F7E35E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4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1C30-9B4F-4E2E-814C-B09B0B6A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3174-ED30-406F-A7EE-3CD7A6C73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30GB Free (can purchase more)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D8A0-4584-4ECF-811E-C305C6FDA0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Need Google Suite admin to allow people outside of </a:t>
            </a:r>
            <a:r>
              <a:rPr lang="en-US" dirty="0" err="1"/>
              <a:t>Crosscert</a:t>
            </a:r>
            <a:r>
              <a:rPr lang="en-US" dirty="0"/>
              <a:t> to have permission to access files</a:t>
            </a:r>
          </a:p>
          <a:p>
            <a:r>
              <a:rPr lang="en-US" dirty="0"/>
              <a:t>Hard to manage access (grant permission)</a:t>
            </a:r>
          </a:p>
        </p:txBody>
      </p:sp>
    </p:spTree>
    <p:extLst>
      <p:ext uri="{BB962C8B-B14F-4D97-AF65-F5344CB8AC3E}">
        <p14:creationId xmlns:p14="http://schemas.microsoft.com/office/powerpoint/2010/main" val="276975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1C30-9B4F-4E2E-814C-B09B0B6A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3174-ED30-406F-A7EE-3CD7A6C73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Free till 10GB or more (can purchase more)</a:t>
            </a:r>
          </a:p>
          <a:p>
            <a:r>
              <a:rPr lang="en-US" dirty="0"/>
              <a:t>Password protection possible for some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D8A0-4584-4ECF-811E-C305C6FDA0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 to manage access (grant permission)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1C30-9B4F-4E2E-814C-B09B0B6A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3174-ED30-406F-A7EE-3CD7A6C73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Students get familiarized with because ‘they would like to know’ GitHub</a:t>
            </a:r>
          </a:p>
          <a:p>
            <a:r>
              <a:rPr lang="en-US" dirty="0"/>
              <a:t>Good when viewing codes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D8A0-4584-4ECF-811E-C305C6FDA0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100mb per file</a:t>
            </a:r>
          </a:p>
          <a:p>
            <a:r>
              <a:rPr lang="en-US" dirty="0"/>
              <a:t>1GB repo limit (recommended)</a:t>
            </a:r>
          </a:p>
          <a:p>
            <a:r>
              <a:rPr lang="en-US" dirty="0"/>
              <a:t>GitHub will ‘politely’ ask you to remove at 5GB.</a:t>
            </a:r>
          </a:p>
          <a:p>
            <a:r>
              <a:rPr lang="en-US" dirty="0"/>
              <a:t>Hard to manage access (grant permission)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1C30-9B4F-4E2E-814C-B09B0B6A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3174-ED30-406F-A7EE-3CD7A6C73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Directly accessible from discord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D8A0-4584-4ECF-811E-C305C6FDA0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8mb per file</a:t>
            </a:r>
          </a:p>
          <a:p>
            <a:r>
              <a:rPr lang="en-US" dirty="0"/>
              <a:t>Can only organize by posts</a:t>
            </a:r>
          </a:p>
        </p:txBody>
      </p:sp>
    </p:spTree>
    <p:extLst>
      <p:ext uri="{BB962C8B-B14F-4D97-AF65-F5344CB8AC3E}">
        <p14:creationId xmlns:p14="http://schemas.microsoft.com/office/powerpoint/2010/main" val="212376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Repository</vt:lpstr>
      <vt:lpstr>Google Drive</vt:lpstr>
      <vt:lpstr>3rd Party Drives</vt:lpstr>
      <vt:lpstr>GitHub</vt:lpstr>
      <vt:lpstr>Discord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홍 준수</dc:creator>
  <cp:lastModifiedBy>홍 준수</cp:lastModifiedBy>
  <cp:revision>3</cp:revision>
  <dcterms:created xsi:type="dcterms:W3CDTF">2021-02-10T07:58:50Z</dcterms:created>
  <dcterms:modified xsi:type="dcterms:W3CDTF">2021-02-10T08:36:21Z</dcterms:modified>
</cp:coreProperties>
</file>