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6674-8B84-45AC-8CF4-4253EDA28D3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E0F27-FCB9-4C35-9EEB-5232E46E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DE0F27-FCB9-4C35-9EEB-5232E46E30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1585-A27B-1034-74E4-550CCF6E8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8BFF-432C-5156-553F-4E3498D6D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0DBA-F10F-6A2D-1C5A-AD7FE791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132F-3810-DEBC-270C-A24914F3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A382-DA7A-B87E-24C6-36574350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9232-D543-1781-393E-1201FCB7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0F59-4A61-9C6E-DBC6-2E972DA4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5B8F-5D2A-63DA-EC00-BD41C04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3155-C1FC-8906-6F25-FBEA9D7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FE30-7FDE-535C-6BDA-7A607100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DD7E-8D59-1B0E-2F0E-3F8B07FF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8BE8-7825-DE6A-DC97-C518B32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A5A5-5053-3DAE-12DC-245C36B0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0F8E-4A5E-4B9E-8EED-B6D9BEB9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485A0-DCDF-7985-318B-BF3E3425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097E-D50E-FBB5-4665-BD845262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F765-5D51-C705-4351-A41459DE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AB38-ED93-46FC-DEA3-F25BBFE1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8514-F67B-AAD4-D46B-3240AA47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2E906-E85F-0A76-D58E-38C9D220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B13D-53C2-9479-948C-C470B50B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AED-1B37-F7DD-BFC7-5D89A2AE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50EA-2B90-9312-5061-255CD4D6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855D-0EE4-75DD-804D-DE5DE2C3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1C8D-D096-0CA7-D883-A90966CD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6324-85BB-8B90-AFC5-65CE09AB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37DF-1EFF-B5B8-73D1-C91A38E6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43CC-B1D1-B4A8-DF9B-ED6C52FF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F2C7-C395-CA91-28F6-E69B60A7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09C0-4188-50D3-7E2F-95BD68C1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64FA-515B-7471-B15D-84A8B73B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3E30-DE19-C8F9-F0AE-B201164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6CF4-D22C-6B61-701E-7B350225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DB8D-E0D5-B170-6991-7A8F5C68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53B46-6E97-0563-4D53-72FAAB7C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35DA-73E6-A655-3B3E-8940D5A47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8EDE2-598F-AA5D-9964-6F437DD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D68B0-3915-7149-301E-1F9EDDAF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57E44-6A41-6AE7-E90C-F61CD7E0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CB41-83E7-16B6-07B6-360383B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F12C1-9AEA-0A9C-5933-949B8DD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8740-3B07-6F7E-98F5-B44BA48F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9EAE-AAB9-B522-D0F6-5E843EC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DBCEC-2475-86ED-082A-2A2258D9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CFCB4-27B0-B0E2-CDA0-8D3C7C9B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821C-6E24-93F7-53A4-3766B85E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6C1A-3107-3CF0-0CE4-D0EB6D6C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9C34-E7F0-7A3A-E8E1-39A2085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3304-5162-5DD8-0562-584977DA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87AED-152B-3911-2400-3E3F9EA1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2FF7C-23A2-0989-59B4-B1B4D17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0EC0-3DD5-71E9-8D4D-13572831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34F-68A0-3735-037E-F3D9F6D3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48746-EDB2-6BB5-0FD5-E7FE0423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D328B-D8F9-95DB-FFA5-176098B1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9AD0-20E2-E608-AEB5-AD98F274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942D-33DC-7391-9847-8FE6122D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E2F5-4D13-D4F5-3595-D0B1691E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0BCB17-B272-227E-CC0E-7320FF6B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003A-2F21-12C5-352D-FF5C680B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1927-787D-8047-6129-A242DF5F1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30F7-7529-4BC9-B884-CD46D5B4255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C64F-083B-95DF-A543-E38582A8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36A3-1D92-7738-35A4-DF7383A2F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CC41-BA83-4CE5-B433-ACD66A75B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258-0F00-5291-1252-D924CC6FB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Ontology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6D3C6-3ADE-D943-92C6-247655FC8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43665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9A9C-5050-0481-BB95-89A825A7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3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055E27-C53F-14AB-D7EA-DD945FC99B5C}"/>
              </a:ext>
            </a:extLst>
          </p:cNvPr>
          <p:cNvSpPr/>
          <p:nvPr/>
        </p:nvSpPr>
        <p:spPr>
          <a:xfrm>
            <a:off x="3484178" y="2511627"/>
            <a:ext cx="180136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A1519-2DD2-5259-AF87-23E4540A4C29}"/>
              </a:ext>
            </a:extLst>
          </p:cNvPr>
          <p:cNvSpPr/>
          <p:nvPr/>
        </p:nvSpPr>
        <p:spPr>
          <a:xfrm>
            <a:off x="1082563" y="2511627"/>
            <a:ext cx="180136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draft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A0810-9893-19DA-4469-99A85ECC9DF6}"/>
              </a:ext>
            </a:extLst>
          </p:cNvPr>
          <p:cNvSpPr/>
          <p:nvPr/>
        </p:nvSpPr>
        <p:spPr>
          <a:xfrm>
            <a:off x="5912065" y="2511627"/>
            <a:ext cx="18025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8ECCCC5-186F-6B9C-24F5-61A0A20F271E}"/>
              </a:ext>
            </a:extLst>
          </p:cNvPr>
          <p:cNvSpPr/>
          <p:nvPr/>
        </p:nvSpPr>
        <p:spPr>
          <a:xfrm>
            <a:off x="2953403" y="2653517"/>
            <a:ext cx="441435" cy="32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532B265-4943-BE10-C106-0D09BFE0DFCB}"/>
              </a:ext>
            </a:extLst>
          </p:cNvPr>
          <p:cNvSpPr/>
          <p:nvPr/>
        </p:nvSpPr>
        <p:spPr>
          <a:xfrm>
            <a:off x="5328741" y="2653517"/>
            <a:ext cx="441435" cy="32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558B-B919-C91B-3C49-FF7AA3B5AE4F}"/>
              </a:ext>
            </a:extLst>
          </p:cNvPr>
          <p:cNvSpPr txBox="1"/>
          <p:nvPr/>
        </p:nvSpPr>
        <p:spPr>
          <a:xfrm>
            <a:off x="3668107" y="2033173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Workflow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BC3E0-3149-F58E-FFAA-B7BC519C9FA9}"/>
              </a:ext>
            </a:extLst>
          </p:cNvPr>
          <p:cNvSpPr txBox="1"/>
          <p:nvPr/>
        </p:nvSpPr>
        <p:spPr>
          <a:xfrm>
            <a:off x="525519" y="4136365"/>
            <a:ext cx="35840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Draft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database actions (create, modify, and delete) are initially marked in the draft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Queries will be built for things like: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draft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Conflicting draft entries since last stage/prod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D821E-217A-7208-22AB-4BA5942DE302}"/>
              </a:ext>
            </a:extLst>
          </p:cNvPr>
          <p:cNvSpPr txBox="1"/>
          <p:nvPr/>
        </p:nvSpPr>
        <p:spPr>
          <a:xfrm>
            <a:off x="4309241" y="4136365"/>
            <a:ext cx="3584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permissions will control who can move entries from draft to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Tools and queries will be build to show delta from last stage /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Moving from draft to stage is a new row. This enables traceability for all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69E6A-631B-D4C6-0221-9B93EFAEE56B}"/>
              </a:ext>
            </a:extLst>
          </p:cNvPr>
          <p:cNvSpPr txBox="1"/>
          <p:nvPr/>
        </p:nvSpPr>
        <p:spPr>
          <a:xfrm>
            <a:off x="8092963" y="4136365"/>
            <a:ext cx="3584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permissions will control who can move entries from draft to stage.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576AA-55D7-B528-2401-BDC040B56FA0}"/>
              </a:ext>
            </a:extLst>
          </p:cNvPr>
          <p:cNvSpPr txBox="1"/>
          <p:nvPr/>
        </p:nvSpPr>
        <p:spPr>
          <a:xfrm>
            <a:off x="8981090" y="520835"/>
            <a:ext cx="2643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Question: Should you be able to modify a value when moving to stage or production?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system design allows this; however, the software can restrict this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See </a:t>
            </a:r>
            <a:r>
              <a:rPr lang="en-US" sz="1600" dirty="0" err="1"/>
              <a:t>log_id</a:t>
            </a:r>
            <a:r>
              <a:rPr lang="en-US" sz="1600" dirty="0"/>
              <a:t> 6 on next slide for an example</a:t>
            </a:r>
          </a:p>
        </p:txBody>
      </p:sp>
    </p:spTree>
    <p:extLst>
      <p:ext uri="{BB962C8B-B14F-4D97-AF65-F5344CB8AC3E}">
        <p14:creationId xmlns:p14="http://schemas.microsoft.com/office/powerpoint/2010/main" val="4918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CF5CD-9B8D-D3CD-1F54-2B14857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4" y="2285927"/>
            <a:ext cx="5143500" cy="2641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AD193E0-0877-D4C8-3A7B-C99B747EDDC7}"/>
              </a:ext>
            </a:extLst>
          </p:cNvPr>
          <p:cNvSpPr/>
          <p:nvPr/>
        </p:nvSpPr>
        <p:spPr>
          <a:xfrm>
            <a:off x="1730415" y="5287427"/>
            <a:ext cx="2685327" cy="144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538FF-FE7F-3F8A-042B-9C6DC122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73" y="122057"/>
            <a:ext cx="10515600" cy="951334"/>
          </a:xfrm>
        </p:spPr>
        <p:txBody>
          <a:bodyPr>
            <a:normAutofit/>
          </a:bodyPr>
          <a:lstStyle/>
          <a:p>
            <a:r>
              <a:rPr lang="en-US" sz="3600" dirty="0"/>
              <a:t>Workflow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6FB52-07BC-9EB5-334C-D638CD1E56AE}"/>
              </a:ext>
            </a:extLst>
          </p:cNvPr>
          <p:cNvSpPr/>
          <p:nvPr/>
        </p:nvSpPr>
        <p:spPr>
          <a:xfrm>
            <a:off x="591864" y="3057301"/>
            <a:ext cx="5143500" cy="510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ED210-41A7-E5E8-20C4-DC4D6C98DC52}"/>
              </a:ext>
            </a:extLst>
          </p:cNvPr>
          <p:cNvSpPr txBox="1"/>
          <p:nvPr/>
        </p:nvSpPr>
        <p:spPr>
          <a:xfrm>
            <a:off x="5891048" y="1073391"/>
            <a:ext cx="58647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Workflow Example</a:t>
            </a:r>
          </a:p>
          <a:p>
            <a:r>
              <a:rPr lang="en-US" sz="1600" dirty="0"/>
              <a:t>The s</a:t>
            </a:r>
            <a:r>
              <a:rPr lang="en-US" sz="1400" dirty="0"/>
              <a:t>tatus column enables multiple workflow possibilities.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Jeff, David and Julie are analysts that can modify the database but changes are automatically marked as “draft”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Kyle is in charge of promoting to “stage”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notify Kyle that three modifications are in “draft”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When he logs into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Or the system could email Kyle periodically.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Kyle updates the name change to “stage”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require him to pick one of the 3 prior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allow Kyle to override the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Note: moving to stage is an additional entry. This provides for a complete 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Sally is in charge of promoting to “prod”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could notify Sally periodically that she has items to promote. In this case it would be Kyles promotion of DRAKE.</a:t>
            </a:r>
          </a:p>
          <a:p>
            <a:endParaRPr lang="en-US" sz="1400" b="1" u="sng" dirty="0"/>
          </a:p>
          <a:p>
            <a:r>
              <a:rPr lang="en-US" sz="1400" b="1" u="sng" dirty="0"/>
              <a:t>Note</a:t>
            </a:r>
            <a:r>
              <a:rPr lang="en-US" sz="1400" dirty="0"/>
              <a:t>: There are a lot of workflow variants that are enabled by this database structure. The key is to implement role-based access so that users have different roles and permissions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84173B-9229-6E0F-094D-DB69FE5A742E}"/>
              </a:ext>
            </a:extLst>
          </p:cNvPr>
          <p:cNvGrpSpPr/>
          <p:nvPr/>
        </p:nvGrpSpPr>
        <p:grpSpPr>
          <a:xfrm>
            <a:off x="804041" y="969619"/>
            <a:ext cx="4466894" cy="1088054"/>
            <a:chOff x="804041" y="969619"/>
            <a:chExt cx="4466894" cy="10880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E36936-5E09-B3B8-1B9E-14A607893455}"/>
                </a:ext>
              </a:extLst>
            </p:cNvPr>
            <p:cNvSpPr/>
            <p:nvPr/>
          </p:nvSpPr>
          <p:spPr>
            <a:xfrm>
              <a:off x="2517227" y="1448073"/>
              <a:ext cx="1040523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8851A0-7969-7BC7-8670-C9AEBC58A010}"/>
                </a:ext>
              </a:extLst>
            </p:cNvPr>
            <p:cNvSpPr/>
            <p:nvPr/>
          </p:nvSpPr>
          <p:spPr>
            <a:xfrm>
              <a:off x="804041" y="1448073"/>
              <a:ext cx="1040523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draft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A4048D-8D8E-AE25-5FFB-6D40D82BDA89}"/>
                </a:ext>
              </a:extLst>
            </p:cNvPr>
            <p:cNvSpPr/>
            <p:nvPr/>
          </p:nvSpPr>
          <p:spPr>
            <a:xfrm>
              <a:off x="4230412" y="1448073"/>
              <a:ext cx="1040523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A93412AC-3334-C6F1-66A2-1CD3ADDF9408}"/>
                </a:ext>
              </a:extLst>
            </p:cNvPr>
            <p:cNvSpPr/>
            <p:nvPr/>
          </p:nvSpPr>
          <p:spPr>
            <a:xfrm>
              <a:off x="1986454" y="1589963"/>
              <a:ext cx="441435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35D94F1-0907-18E7-CF8D-7870703D0887}"/>
                </a:ext>
              </a:extLst>
            </p:cNvPr>
            <p:cNvSpPr/>
            <p:nvPr/>
          </p:nvSpPr>
          <p:spPr>
            <a:xfrm>
              <a:off x="3647088" y="1589963"/>
              <a:ext cx="441435" cy="3258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50E4DF-60D0-F79C-3465-9BC4F9090211}"/>
                </a:ext>
              </a:extLst>
            </p:cNvPr>
            <p:cNvSpPr txBox="1"/>
            <p:nvPr/>
          </p:nvSpPr>
          <p:spPr>
            <a:xfrm>
              <a:off x="1986454" y="969619"/>
              <a:ext cx="1941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Workflow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35AE502-A6D5-B9D9-D559-089FAF05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54" y="5585844"/>
            <a:ext cx="2347341" cy="699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2C761E-2823-652F-6026-1674B765DC20}"/>
              </a:ext>
            </a:extLst>
          </p:cNvPr>
          <p:cNvSpPr txBox="1"/>
          <p:nvPr/>
        </p:nvSpPr>
        <p:spPr>
          <a:xfrm>
            <a:off x="2136137" y="5298689"/>
            <a:ext cx="184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 Modified: Drake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FCB56-A5F3-F19E-1432-255F5A53A079}"/>
              </a:ext>
            </a:extLst>
          </p:cNvPr>
          <p:cNvSpPr txBox="1"/>
          <p:nvPr/>
        </p:nvSpPr>
        <p:spPr>
          <a:xfrm>
            <a:off x="1923119" y="58140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C4F6B3-D99D-8608-B058-A135D345EE6A}"/>
              </a:ext>
            </a:extLst>
          </p:cNvPr>
          <p:cNvSpPr/>
          <p:nvPr/>
        </p:nvSpPr>
        <p:spPr>
          <a:xfrm>
            <a:off x="2118900" y="6396076"/>
            <a:ext cx="497712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21C63B-0633-EED9-2D38-3E1024FD0782}"/>
              </a:ext>
            </a:extLst>
          </p:cNvPr>
          <p:cNvSpPr/>
          <p:nvPr/>
        </p:nvSpPr>
        <p:spPr>
          <a:xfrm>
            <a:off x="3488569" y="6396076"/>
            <a:ext cx="599954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Cancel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B8F693-87A8-744A-1F06-F6E1C6D99CC7}"/>
              </a:ext>
            </a:extLst>
          </p:cNvPr>
          <p:cNvSpPr/>
          <p:nvPr/>
        </p:nvSpPr>
        <p:spPr>
          <a:xfrm>
            <a:off x="2660980" y="6396076"/>
            <a:ext cx="783221" cy="237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Override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82485-F927-B737-814F-0C23F27D0DD3}"/>
              </a:ext>
            </a:extLst>
          </p:cNvPr>
          <p:cNvSpPr txBox="1"/>
          <p:nvPr/>
        </p:nvSpPr>
        <p:spPr>
          <a:xfrm>
            <a:off x="4478522" y="5953430"/>
            <a:ext cx="282505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User interface would be designed and built to control workflow. This can be done at a later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7165B-003C-A4C8-98BC-B3700BFA8C59}"/>
              </a:ext>
            </a:extLst>
          </p:cNvPr>
          <p:cNvSpPr txBox="1"/>
          <p:nvPr/>
        </p:nvSpPr>
        <p:spPr>
          <a:xfrm>
            <a:off x="244054" y="6148497"/>
            <a:ext cx="112802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Not intended to be an actual GUI mockup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B962-55E9-B4EA-8412-5A1A03ABFD3B}"/>
              </a:ext>
            </a:extLst>
          </p:cNvPr>
          <p:cNvSpPr txBox="1"/>
          <p:nvPr/>
        </p:nvSpPr>
        <p:spPr>
          <a:xfrm>
            <a:off x="8660574" y="5953430"/>
            <a:ext cx="28250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Need to define the exact steps in workflow.</a:t>
            </a:r>
          </a:p>
        </p:txBody>
      </p:sp>
    </p:spTree>
    <p:extLst>
      <p:ext uri="{BB962C8B-B14F-4D97-AF65-F5344CB8AC3E}">
        <p14:creationId xmlns:p14="http://schemas.microsoft.com/office/powerpoint/2010/main" val="32141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384</Words>
  <Application>Microsoft Office PowerPoint</Application>
  <PresentationFormat>Widescreen</PresentationFormat>
  <Paragraphs>50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Ontology Database</vt:lpstr>
      <vt:lpstr>Workflow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Database</dc:title>
  <dc:creator>Jeff Monroe</dc:creator>
  <cp:lastModifiedBy>Jeff Monroe</cp:lastModifiedBy>
  <cp:revision>165</cp:revision>
  <dcterms:created xsi:type="dcterms:W3CDTF">2023-03-14T18:44:55Z</dcterms:created>
  <dcterms:modified xsi:type="dcterms:W3CDTF">2023-04-20T16:14:41Z</dcterms:modified>
</cp:coreProperties>
</file>