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6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791D-5BF2-8F9D-3662-051F4238A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97A44-DD26-AD88-CEFD-0D3278B2C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A0572-763A-4384-BD73-E2C9E100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80C-F9C2-4B7B-A6FE-F96CF6E097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00F8D-EFC0-9672-9C83-E97FD14C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EC29F-3220-C2B8-6322-3DB21B18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7EAC-C9A9-49E5-A1F3-B71A5350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5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E584-CF8E-EEFD-5BE4-565139F9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A14CA-2613-655F-27D1-ECE028C4F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34995-4907-AB52-CB72-4DC27A45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80C-F9C2-4B7B-A6FE-F96CF6E097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1DB03-AD83-5C15-499B-9EE391D2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B44D8-58A8-C2A1-4A26-48415928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7EAC-C9A9-49E5-A1F3-B71A5350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3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A50D5-8DA5-1026-3259-7D2007024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F3680-502E-E609-1CDB-461FBE46C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00911-4698-9AF2-8483-E5D5C073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80C-F9C2-4B7B-A6FE-F96CF6E097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F8885-C5D5-1967-0D50-7C39634F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A5910-65C6-CA0C-9DD7-1D29DF07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7EAC-C9A9-49E5-A1F3-B71A5350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ACD1-E5DE-F81E-B23C-E6EB180F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D8D83-CB6A-A53D-2F6D-D34D500E7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DB8AB-CD95-A645-72B8-340E7360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80C-F9C2-4B7B-A6FE-F96CF6E097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9951C-9E40-62C8-4B18-D256DFAC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4F235-856E-FE9D-2CF6-CC713FEE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7EAC-C9A9-49E5-A1F3-B71A5350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3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E3B1-14C2-E5B6-725B-B84BA63C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A159C-8EEF-D029-80F4-BD5B0BDBE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55A9-9B6A-A298-C8A4-6BEA8D0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80C-F9C2-4B7B-A6FE-F96CF6E097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20C02-9E98-BD50-AE91-224A8DCA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F7728-B504-A833-D7A3-33220C9A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7EAC-C9A9-49E5-A1F3-B71A5350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1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F601-35E9-1925-0086-92BB3C07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306F-DB10-A364-B9C7-1DAF56BE1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ACEF4-D504-FEAA-633C-5E9DF54EA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12E7E-0B08-8366-D20B-DC9683AE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80C-F9C2-4B7B-A6FE-F96CF6E097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F95FC-B779-7871-BA1B-2914E256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DFED7-AF46-B176-B874-9825082F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7EAC-C9A9-49E5-A1F3-B71A5350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9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748F-B488-B75F-2543-6B5A0DD07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86C43-1CCA-4B32-E51C-A01663EC1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E3958-BEEC-EB08-71C8-4BD2A58B0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1CFE9-2D6A-3872-5924-7B383440C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AB154-C87E-D5FA-7011-7F3DCAF24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998B0-B0AE-A40D-8595-88B1018E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80C-F9C2-4B7B-A6FE-F96CF6E097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4D20A-6BFA-873B-AAB9-6520AA8A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64B00-2039-46C6-771E-3E04D9A5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7EAC-C9A9-49E5-A1F3-B71A5350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380D-0BA2-D3E4-2224-388298DB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F7BBB-2BC1-A44F-95CC-456E8C79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80C-F9C2-4B7B-A6FE-F96CF6E097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30BF6-02C2-014D-88C9-C10F9FFB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67083-464C-430B-09AD-B3C900CB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7EAC-C9A9-49E5-A1F3-B71A5350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9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C0E8D-8340-2818-DF7C-F963BDA7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80C-F9C2-4B7B-A6FE-F96CF6E097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C1D69-A310-0D30-0BBF-72B5300B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8F80F-182E-EAF4-6D01-8130DB4B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7EAC-C9A9-49E5-A1F3-B71A5350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6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073A-53D8-4107-977B-B8902D42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30B05-E549-01F6-0505-405848DE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EF200-079C-4DDF-432F-7A375315E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9B8FB-365F-DE30-D06B-787A38F0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80C-F9C2-4B7B-A6FE-F96CF6E097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6C1CB-C8EA-B3F2-FDCB-347C1CCE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6989B-977B-564B-6854-D732137E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7EAC-C9A9-49E5-A1F3-B71A5350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9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CDBD-C849-7D24-A468-76D10D5C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6CC51-6CDD-41ED-AC14-41A4FA933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3C78A-9489-2368-2D2D-D81A38F87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8F21B-0ABF-0A60-B9A5-66953433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80C-F9C2-4B7B-A6FE-F96CF6E097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758A0-5D4B-7CF7-9119-FAB1CC87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D2873-8DF2-8DDA-3E23-95224D47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7EAC-C9A9-49E5-A1F3-B71A5350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1D4FD-C554-074D-20DA-394AB5FB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AD6C0-8ADC-58BE-36D0-F0EDFCD70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F03C8-77DA-D2DF-9A42-439DB4C14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3C80C-F9C2-4B7B-A6FE-F96CF6E097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4B2CB-A0BD-6568-42BB-1DACF73DF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C5887-9EB0-6F7A-47C8-3CE3AEAD1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97EAC-C9A9-49E5-A1F3-B71A5350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D2D6-620C-DEE0-A381-2A8B948301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Low Code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F3564-7CE0-C4B5-3E77-7B8C11F56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4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6C2A-FB57-F7D8-55A7-58B1714C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5911-C9D7-69E1-277E-CAA41456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3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2836-A9FC-D84E-8FF7-864D1A41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4E352-E8F2-770A-978B-3A1265119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6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E2A9-2424-9D9E-9E7D-6ED4C4C1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59" y="67235"/>
            <a:ext cx="10416988" cy="759759"/>
          </a:xfrm>
        </p:spPr>
        <p:txBody>
          <a:bodyPr>
            <a:normAutofit/>
          </a:bodyPr>
          <a:lstStyle/>
          <a:p>
            <a:r>
              <a:rPr lang="en-US" sz="3600" dirty="0"/>
              <a:t>Ingest Tapir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F017F-90EC-27E5-C8C7-25FCA77CC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15"/>
          <a:stretch/>
        </p:blipFill>
        <p:spPr>
          <a:xfrm>
            <a:off x="755186" y="1357454"/>
            <a:ext cx="10234867" cy="41430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0C774C-7626-4F3D-8DEB-DDB06454DD34}"/>
              </a:ext>
            </a:extLst>
          </p:cNvPr>
          <p:cNvSpPr txBox="1"/>
          <p:nvPr/>
        </p:nvSpPr>
        <p:spPr>
          <a:xfrm>
            <a:off x="2584174" y="169404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 file</a:t>
            </a:r>
          </a:p>
        </p:txBody>
      </p:sp>
    </p:spTree>
    <p:extLst>
      <p:ext uri="{BB962C8B-B14F-4D97-AF65-F5344CB8AC3E}">
        <p14:creationId xmlns:p14="http://schemas.microsoft.com/office/powerpoint/2010/main" val="228995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693072-8FAC-0375-6E71-14054C6A6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92"/>
          <a:stretch/>
        </p:blipFill>
        <p:spPr>
          <a:xfrm>
            <a:off x="1326191" y="964282"/>
            <a:ext cx="9149068" cy="589371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7B35F5B-F4D9-3AE7-6657-0455C69D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59" y="67235"/>
            <a:ext cx="10416988" cy="759759"/>
          </a:xfrm>
        </p:spPr>
        <p:txBody>
          <a:bodyPr>
            <a:normAutofit/>
          </a:bodyPr>
          <a:lstStyle/>
          <a:p>
            <a:r>
              <a:rPr lang="en-US" sz="3600" dirty="0"/>
              <a:t>More complicated example</a:t>
            </a:r>
          </a:p>
        </p:txBody>
      </p:sp>
    </p:spTree>
    <p:extLst>
      <p:ext uri="{BB962C8B-B14F-4D97-AF65-F5344CB8AC3E}">
        <p14:creationId xmlns:p14="http://schemas.microsoft.com/office/powerpoint/2010/main" val="259355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Low Code Pipeline</vt:lpstr>
      <vt:lpstr>Graph</vt:lpstr>
      <vt:lpstr>PowerPoint Presentation</vt:lpstr>
      <vt:lpstr>Ingest Tapir</vt:lpstr>
      <vt:lpstr>More complicated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Monroe</dc:creator>
  <cp:lastModifiedBy>Jeff Monroe</cp:lastModifiedBy>
  <cp:revision>7</cp:revision>
  <dcterms:created xsi:type="dcterms:W3CDTF">2023-06-06T03:21:50Z</dcterms:created>
  <dcterms:modified xsi:type="dcterms:W3CDTF">2023-06-06T17:02:19Z</dcterms:modified>
</cp:coreProperties>
</file>