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791D-5BF2-8F9D-3662-051F4238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97A44-DD26-AD88-CEFD-0D3278B2C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0572-763A-4384-BD73-E2C9E100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0F8D-EFC0-9672-9C83-E97FD14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C29F-3220-C2B8-6322-3DB21B18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E584-CF8E-EEFD-5BE4-565139F9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A14CA-2613-655F-27D1-ECE028C4F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4995-4907-AB52-CB72-4DC27A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DB03-AD83-5C15-499B-9EE391D2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4D8-58A8-C2A1-4A26-48415928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50D5-8DA5-1026-3259-7D2007024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F3680-502E-E609-1CDB-461FBE46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0911-4698-9AF2-8483-E5D5C073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8885-C5D5-1967-0D50-7C39634F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5910-65C6-CA0C-9DD7-1D29DF07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ACD1-E5DE-F81E-B23C-E6EB180F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8D83-CB6A-A53D-2F6D-D34D500E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DB8AB-CD95-A645-72B8-340E7360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951C-9E40-62C8-4B18-D256DFAC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F235-856E-FE9D-2CF6-CC713FEE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E3B1-14C2-E5B6-725B-B84BA63C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159C-8EEF-D029-80F4-BD5B0BDB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55A9-9B6A-A298-C8A4-6BEA8D0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0C02-9E98-BD50-AE91-224A8DCA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7728-B504-A833-D7A3-33220C9A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F601-35E9-1925-0086-92BB3C07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306F-DB10-A364-B9C7-1DAF56BE1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ACEF4-D504-FEAA-633C-5E9DF54E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2E7E-0B08-8366-D20B-DC9683AE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F95FC-B779-7871-BA1B-2914E256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DFED7-AF46-B176-B874-9825082F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748F-B488-B75F-2543-6B5A0DD0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86C43-1CCA-4B32-E51C-A01663EC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3958-BEEC-EB08-71C8-4BD2A58B0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1CFE9-2D6A-3872-5924-7B383440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AB154-C87E-D5FA-7011-7F3DCAF24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998B0-B0AE-A40D-8595-88B1018E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4D20A-6BFA-873B-AAB9-6520AA8A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64B00-2039-46C6-771E-3E04D9A5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380D-0BA2-D3E4-2224-388298DB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F7BBB-2BC1-A44F-95CC-456E8C7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30BF6-02C2-014D-88C9-C10F9FFB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7083-464C-430B-09AD-B3C900CB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C0E8D-8340-2818-DF7C-F963BDA7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C1D69-A310-0D30-0BBF-72B5300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F80F-182E-EAF4-6D01-8130DB4B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073A-53D8-4107-977B-B8902D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0B05-E549-01F6-0505-405848DE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EF200-079C-4DDF-432F-7A375315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B8FB-365F-DE30-D06B-787A38F0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C1CB-C8EA-B3F2-FDCB-347C1CC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989B-977B-564B-6854-D732137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CDBD-C849-7D24-A468-76D10D5C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6CC51-6CDD-41ED-AC14-41A4FA933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C78A-9489-2368-2D2D-D81A38F8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8F21B-0ABF-0A60-B9A5-66953433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58A0-5D4B-7CF7-9119-FAB1CC87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2873-8DF2-8DDA-3E23-95224D47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1D4FD-C554-074D-20DA-394AB5FB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D6C0-8ADC-58BE-36D0-F0EDFCD7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03C8-77DA-D2DF-9A42-439DB4C14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C80C-F9C2-4B7B-A6FE-F96CF6E097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B2CB-A0BD-6568-42BB-1DACF73DF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5887-9EB0-6F7A-47C8-3CE3AEAD1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7EAC-C9A9-49E5-A1F3-B71A5350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D2D6-620C-DEE0-A381-2A8B94830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F3564-7CE0-C4B5-3E77-7B8C11F56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6C2A-FB57-F7D8-55A7-58B1714C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911-C9D7-69E1-277E-CAA41456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2836-A9FC-D84E-8FF7-864D1A41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E352-E8F2-770A-978B-3A126511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E2A9-2424-9D9E-9E7D-6ED4C4C1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59" y="67235"/>
            <a:ext cx="10416988" cy="759759"/>
          </a:xfrm>
        </p:spPr>
        <p:txBody>
          <a:bodyPr>
            <a:normAutofit/>
          </a:bodyPr>
          <a:lstStyle/>
          <a:p>
            <a:r>
              <a:rPr lang="en-US" sz="3600" dirty="0"/>
              <a:t>Ingest Tapir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F017F-90EC-27E5-C8C7-25FCA77C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6" y="933872"/>
            <a:ext cx="10789204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5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3039D-E629-F9FF-A587-057BCB55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27" y="477372"/>
            <a:ext cx="8933910" cy="61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5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Graph</vt:lpstr>
      <vt:lpstr>PowerPoint Presentation</vt:lpstr>
      <vt:lpstr>Ingest Tapir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Monroe</dc:creator>
  <cp:lastModifiedBy>Jeff Monroe</cp:lastModifiedBy>
  <cp:revision>6</cp:revision>
  <dcterms:created xsi:type="dcterms:W3CDTF">2023-06-06T03:21:50Z</dcterms:created>
  <dcterms:modified xsi:type="dcterms:W3CDTF">2023-06-06T03:34:18Z</dcterms:modified>
</cp:coreProperties>
</file>