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2"/>
    <p:sldMasterId id="2147483660" r:id="rId3"/>
    <p:sldMasterId id="2147483662" r:id="rId4"/>
    <p:sldMasterId id="2147483667" r:id="rId5"/>
    <p:sldMasterId id="2147483669" r:id="rId6"/>
    <p:sldMasterId id="2147483675" r:id="rId7"/>
  </p:sldMasterIdLst>
  <p:notesMasterIdLst>
    <p:notesMasterId r:id="rId17"/>
  </p:notesMasterIdLst>
  <p:handoutMasterIdLst>
    <p:handoutMasterId r:id="rId18"/>
  </p:handoutMasterIdLst>
  <p:sldIdLst>
    <p:sldId id="25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5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2935" userDrawn="1">
          <p15:clr>
            <a:srgbClr val="A4A3A4"/>
          </p15:clr>
        </p15:guide>
        <p15:guide id="7" orient="horz" pos="577" userDrawn="1">
          <p15:clr>
            <a:srgbClr val="A4A3A4"/>
          </p15:clr>
        </p15:guide>
        <p15:guide id="8" orient="horz" pos="169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pos="249" userDrawn="1">
          <p15:clr>
            <a:srgbClr val="A4A3A4"/>
          </p15:clr>
        </p15:guide>
        <p15:guide id="11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42"/>
    <a:srgbClr val="EDF2F5"/>
    <a:srgbClr val="4D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1252" autoAdjust="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>
        <p:guide orient="horz" pos="1620"/>
        <p:guide pos="2880"/>
        <p:guide orient="horz" pos="2935"/>
        <p:guide orient="horz" pos="577"/>
        <p:guide orient="horz" pos="169"/>
        <p:guide orient="horz" pos="667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/>
              <a:t>How to define an array? 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The length of Array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The disadvantage of for…in</a:t>
            </a:r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 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Var </a:t>
            </a:r>
            <a:r>
              <a:rPr lang="en-US" altLang="zh-CN" baseline="0" dirty="0" err="1"/>
              <a:t>arr</a:t>
            </a:r>
            <a:r>
              <a:rPr lang="en-US" altLang="zh-CN" baseline="0" dirty="0"/>
              <a:t> = new Array(1); </a:t>
            </a:r>
          </a:p>
          <a:p>
            <a:pPr marL="228600" indent="-228600">
              <a:buAutoNum type="arabicPeriod"/>
            </a:pPr>
            <a:r>
              <a:rPr lang="en-US" altLang="zh-CN" baseline="0" dirty="0" err="1"/>
              <a:t>arr</a:t>
            </a:r>
            <a:r>
              <a:rPr lang="en-US" altLang="zh-CN" baseline="0" dirty="0"/>
              <a:t>[0] = 1;</a:t>
            </a:r>
          </a:p>
          <a:p>
            <a:pPr marL="228600" indent="-228600">
              <a:buAutoNum type="arabicPeriod"/>
            </a:pPr>
            <a:r>
              <a:rPr lang="en-US" altLang="zh-CN" baseline="0" dirty="0" err="1"/>
              <a:t>arr</a:t>
            </a:r>
            <a:r>
              <a:rPr lang="en-US" altLang="zh-CN" baseline="0" dirty="0"/>
              <a:t>[1] = 2;</a:t>
            </a:r>
          </a:p>
          <a:p>
            <a:pPr marL="228600" indent="-228600">
              <a:buAutoNum type="arabicPeriod"/>
            </a:pPr>
            <a:r>
              <a:rPr lang="en-US" altLang="zh-CN" baseline="0" dirty="0" err="1"/>
              <a:t>arr.ab</a:t>
            </a:r>
            <a:r>
              <a:rPr lang="en-US" altLang="zh-CN" baseline="0" dirty="0"/>
              <a:t> = ‘c’;</a:t>
            </a:r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en-US" altLang="zh-CN" baseline="0" dirty="0"/>
              <a:t>Function </a:t>
            </a:r>
            <a:r>
              <a:rPr lang="en-US" altLang="zh-CN" baseline="0" dirty="0" err="1"/>
              <a:t>func</a:t>
            </a:r>
            <a:r>
              <a:rPr lang="en-US" altLang="zh-CN" baseline="0" dirty="0"/>
              <a:t> () {</a:t>
            </a:r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en-US" altLang="zh-CN" baseline="0" dirty="0"/>
              <a:t>}</a:t>
            </a:r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en-US" altLang="zh-CN" baseline="0" dirty="0" err="1"/>
              <a:t>Func.abc</a:t>
            </a:r>
            <a:r>
              <a:rPr lang="en-US" altLang="zh-CN" baseline="0" dirty="0"/>
              <a:t> = function() {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}’;</a:t>
            </a:r>
          </a:p>
          <a:p>
            <a:pPr marL="228600" indent="-228600">
              <a:buAutoNum type="arabicPeriod"/>
            </a:pPr>
            <a:r>
              <a:rPr lang="en-US" altLang="zh-CN" baseline="0" dirty="0" err="1"/>
              <a:t>Func</a:t>
            </a:r>
            <a:r>
              <a:rPr lang="en-US" altLang="zh-CN" baseline="0" dirty="0"/>
              <a:t>();</a:t>
            </a:r>
          </a:p>
          <a:p>
            <a:pPr marL="228600" indent="-228600">
              <a:buAutoNum type="arabicPeriod"/>
            </a:pPr>
            <a:r>
              <a:rPr lang="en-US" altLang="zh-CN" baseline="0" dirty="0" err="1"/>
              <a:t>Func.abc</a:t>
            </a:r>
            <a:r>
              <a:rPr lang="en-US" altLang="zh-CN" baseline="0" dirty="0"/>
              <a:t>();</a:t>
            </a:r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en-US" altLang="zh-CN" baseline="0" dirty="0"/>
              <a:t>_();</a:t>
            </a:r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_.append()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_()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_.map()</a:t>
            </a:r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en-US" altLang="zh-CN" baseline="0" dirty="0"/>
              <a:t>Var </a:t>
            </a:r>
            <a:r>
              <a:rPr lang="en-US" altLang="zh-CN" baseline="0" dirty="0" err="1"/>
              <a:t>arr</a:t>
            </a:r>
            <a:r>
              <a:rPr lang="en-US" altLang="zh-CN" baseline="0" dirty="0"/>
              <a:t> = [undefined, undefined, undefined];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Var arr1 = new Array(3);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Var </a:t>
            </a:r>
            <a:r>
              <a:rPr lang="en-US" altLang="zh-CN" baseline="0" dirty="0" err="1"/>
              <a:t>arr</a:t>
            </a:r>
            <a:r>
              <a:rPr lang="en-US" altLang="zh-CN" baseline="0" dirty="0"/>
              <a:t> = [];</a:t>
            </a:r>
          </a:p>
          <a:p>
            <a:pPr marL="228600" indent="-228600">
              <a:buAutoNum type="arabicPeriod"/>
            </a:pPr>
            <a:r>
              <a:rPr lang="en-US" altLang="zh-CN" baseline="0" dirty="0" err="1"/>
              <a:t>Arr.length</a:t>
            </a:r>
            <a:r>
              <a:rPr lang="en-US" altLang="zh-CN" baseline="0" dirty="0"/>
              <a:t> = 100;</a:t>
            </a:r>
          </a:p>
          <a:p>
            <a:pPr marL="228600" indent="-228600">
              <a:buAutoNum type="arabicPeriod"/>
            </a:pPr>
            <a:r>
              <a:rPr lang="en-US" altLang="zh-CN" baseline="0" dirty="0" err="1"/>
              <a:t>Array.from</a:t>
            </a:r>
            <a:r>
              <a:rPr lang="en-US" altLang="zh-CN" baseline="0" dirty="0"/>
              <a:t>({length: 100})</a:t>
            </a:r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en-US" altLang="zh-CN" baseline="0" dirty="0" err="1"/>
              <a:t>Typeof</a:t>
            </a:r>
            <a:r>
              <a:rPr lang="en-US" altLang="zh-CN" baseline="0" dirty="0"/>
              <a:t> Array // [object Array]</a:t>
            </a:r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0" indent="0">
              <a:buNone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en-US" altLang="zh-CN" baseline="0" dirty="0"/>
              <a:t>Var arr1 = Array(1);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Var err = new Error(‘message’);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Var err1 = Error(‘message’);</a:t>
            </a:r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en-US" altLang="zh-CN" baseline="0" dirty="0"/>
              <a:t>New operator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the operator </a:t>
            </a:r>
            <a:r>
              <a:rPr lang="en-US" altLang="zh-CN" dirty="0"/>
              <a:t>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also be used to convert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to array, but cannot for array-like object.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{length: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Array.from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({length: 100})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Array.from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arr.length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10;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[undefined, undefined….]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 1: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’, ‘a’: ‘cd’ , length: 5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Array.from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Arr.length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//5</a:t>
            </a:r>
          </a:p>
          <a:p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[3]; //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[1];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a(a, b, …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array. 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Function(a, b) {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arguments// {0, a, 1, b, length:2}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a = ‘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jonathan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’;</a:t>
            </a:r>
          </a:p>
          <a:p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Array.from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(a);  // OK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[…a] // OK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{0: ‘a’, 1: ‘b’, length: 2};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[…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//  not OK.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New Array(1,2,3) // [1,2,3]</a:t>
            </a:r>
          </a:p>
          <a:p>
            <a:r>
              <a:rPr lang="en-US" altLang="zh-CN" dirty="0" err="1"/>
              <a:t>Array.of</a:t>
            </a:r>
            <a:r>
              <a:rPr lang="en-US" altLang="zh-CN" dirty="0"/>
              <a:t>(1,2,3);</a:t>
            </a:r>
          </a:p>
          <a:p>
            <a:endParaRPr lang="en-US" altLang="zh-CN" dirty="0"/>
          </a:p>
          <a:p>
            <a:r>
              <a:rPr lang="en-US" altLang="zh-CN" dirty="0" err="1"/>
              <a:t>Array.of</a:t>
            </a:r>
            <a:r>
              <a:rPr lang="en-US" altLang="zh-CN" dirty="0"/>
              <a:t>(1) ; //[1]</a:t>
            </a:r>
          </a:p>
          <a:p>
            <a:endParaRPr lang="en-US" altLang="zh-CN" dirty="0"/>
          </a:p>
          <a:p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en-US" altLang="zh-CN" dirty="0" err="1"/>
              <a:t>instanceof</a:t>
            </a:r>
            <a:r>
              <a:rPr lang="en-US" altLang="zh-CN" baseline="0" dirty="0"/>
              <a:t> Array</a:t>
            </a:r>
          </a:p>
          <a:p>
            <a:endParaRPr lang="en-US" altLang="zh-CN" baseline="0" dirty="0"/>
          </a:p>
          <a:p>
            <a:r>
              <a:rPr lang="en-US" altLang="zh-CN" dirty="0"/>
              <a:t>Var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arr</a:t>
            </a:r>
            <a:r>
              <a:rPr lang="en-US" altLang="zh-CN" baseline="0" dirty="0"/>
              <a:t> = [];</a:t>
            </a:r>
          </a:p>
          <a:p>
            <a:r>
              <a:rPr lang="en-US" altLang="zh-CN" baseline="0" dirty="0" err="1"/>
              <a:t>arr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instanceof</a:t>
            </a:r>
            <a:r>
              <a:rPr lang="en-US" altLang="zh-CN" baseline="0" dirty="0"/>
              <a:t> Array // true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Frame, </a:t>
            </a:r>
            <a:r>
              <a:rPr lang="en-US" altLang="zh-CN" baseline="0" dirty="0" err="1"/>
              <a:t>iframe</a:t>
            </a:r>
            <a:r>
              <a:rPr lang="en-US" altLang="zh-CN" baseline="0" dirty="0"/>
              <a:t>. </a:t>
            </a:r>
          </a:p>
          <a:p>
            <a:r>
              <a:rPr lang="en-US" altLang="zh-CN" baseline="0" dirty="0"/>
              <a:t>Window in </a:t>
            </a:r>
            <a:r>
              <a:rPr lang="en-US" altLang="zh-CN" baseline="0" dirty="0" err="1"/>
              <a:t>iframe</a:t>
            </a:r>
            <a:r>
              <a:rPr lang="en-US" altLang="zh-CN" baseline="0" dirty="0"/>
              <a:t> A</a:t>
            </a:r>
          </a:p>
          <a:p>
            <a:r>
              <a:rPr lang="en-US" altLang="zh-CN" baseline="0" dirty="0"/>
              <a:t>Window in </a:t>
            </a:r>
            <a:r>
              <a:rPr lang="en-US" altLang="zh-CN" baseline="0" dirty="0" err="1"/>
              <a:t>iframe</a:t>
            </a:r>
            <a:r>
              <a:rPr lang="en-US" altLang="zh-CN" baseline="0" dirty="0"/>
              <a:t> B</a:t>
            </a:r>
          </a:p>
          <a:p>
            <a:r>
              <a:rPr lang="en-US" altLang="zh-CN" baseline="0" dirty="0"/>
              <a:t>Array</a:t>
            </a:r>
          </a:p>
          <a:p>
            <a:endParaRPr lang="en-US" altLang="zh-CN" baseline="0" dirty="0"/>
          </a:p>
          <a:p>
            <a:r>
              <a:rPr lang="en-US" altLang="zh-CN" baseline="0" dirty="0" err="1"/>
              <a:t>Arr</a:t>
            </a:r>
            <a:r>
              <a:rPr lang="en-US" altLang="zh-CN" baseline="0" dirty="0"/>
              <a:t> in </a:t>
            </a:r>
            <a:r>
              <a:rPr lang="en-US" altLang="zh-CN" baseline="0" dirty="0" err="1"/>
              <a:t>iframe</a:t>
            </a:r>
            <a:r>
              <a:rPr lang="en-US" altLang="zh-CN" baseline="0" dirty="0"/>
              <a:t>!  Array </a:t>
            </a:r>
            <a:r>
              <a:rPr lang="en-US" altLang="zh-CN" baseline="0" dirty="0" err="1"/>
              <a:t>instanceof</a:t>
            </a:r>
            <a:r>
              <a:rPr lang="en-US" altLang="zh-CN" baseline="0" dirty="0"/>
              <a:t> Array(from </a:t>
            </a:r>
            <a:r>
              <a:rPr lang="en-US" altLang="zh-CN" baseline="0" dirty="0" err="1"/>
              <a:t>iframeB</a:t>
            </a:r>
            <a:r>
              <a:rPr lang="en-US" altLang="zh-CN" baseline="0" dirty="0"/>
              <a:t>) // false;</a:t>
            </a:r>
          </a:p>
          <a:p>
            <a:r>
              <a:rPr lang="en-US" altLang="zh-CN" baseline="0" dirty="0" err="1"/>
              <a:t>Array.isArray</a:t>
            </a:r>
            <a:r>
              <a:rPr lang="en-US" altLang="zh-CN" baseline="0" dirty="0"/>
              <a:t>();</a:t>
            </a:r>
          </a:p>
          <a:p>
            <a:endParaRPr lang="en-US" altLang="zh-CN" baseline="0" dirty="0"/>
          </a:p>
          <a:p>
            <a:r>
              <a:rPr lang="en-US" altLang="zh-CN" baseline="0" dirty="0" err="1"/>
              <a:t>Arr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typeof</a:t>
            </a:r>
            <a:r>
              <a:rPr lang="en-US" altLang="zh-CN" baseline="0" dirty="0"/>
              <a:t> //  [object Array];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9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Var </a:t>
            </a:r>
            <a:r>
              <a:rPr lang="en-US" altLang="zh-CN" dirty="0" err="1"/>
              <a:t>arr</a:t>
            </a:r>
            <a:r>
              <a:rPr lang="en-US" altLang="zh-CN" dirty="0"/>
              <a:t> = [</a:t>
            </a:r>
            <a:r>
              <a:rPr lang="en-US" altLang="zh-CN" dirty="0" err="1"/>
              <a:t>NaN</a:t>
            </a:r>
            <a:r>
              <a:rPr lang="en-US" altLang="zh-CN" dirty="0"/>
              <a:t>,</a:t>
            </a:r>
            <a:r>
              <a:rPr lang="en-US" altLang="zh-CN" baseline="0" dirty="0"/>
              <a:t> ‘a’, ‘b’</a:t>
            </a:r>
            <a:r>
              <a:rPr lang="en-US" altLang="zh-CN" dirty="0"/>
              <a:t>];</a:t>
            </a:r>
          </a:p>
          <a:p>
            <a:r>
              <a:rPr lang="en-US" altLang="zh-CN" dirty="0" err="1"/>
              <a:t>Arr.indexOf</a:t>
            </a:r>
            <a:r>
              <a:rPr lang="en-US" altLang="zh-CN" dirty="0"/>
              <a:t>(</a:t>
            </a:r>
            <a:r>
              <a:rPr lang="en-US" altLang="zh-CN" dirty="0" err="1"/>
              <a:t>NaN</a:t>
            </a:r>
            <a:r>
              <a:rPr lang="en-US" altLang="zh-CN" dirty="0"/>
              <a:t>); //  -1;</a:t>
            </a:r>
          </a:p>
          <a:p>
            <a:r>
              <a:rPr lang="en-US" altLang="zh-CN" dirty="0"/>
              <a:t> ===</a:t>
            </a:r>
          </a:p>
          <a:p>
            <a:endParaRPr lang="en-US" altLang="zh-CN" dirty="0"/>
          </a:p>
          <a:p>
            <a:r>
              <a:rPr lang="en-US" altLang="zh-CN" dirty="0" err="1"/>
              <a:t>Arr.fill</a:t>
            </a:r>
            <a:r>
              <a:rPr lang="en-US" altLang="zh-CN" dirty="0"/>
              <a:t>(1); [1,1,1]</a:t>
            </a:r>
          </a:p>
          <a:p>
            <a:endParaRPr lang="en-US" altLang="zh-CN" dirty="0"/>
          </a:p>
          <a:p>
            <a:r>
              <a:rPr lang="en-US" altLang="zh-CN" dirty="0" err="1"/>
              <a:t>Arr.findIndex</a:t>
            </a:r>
            <a:r>
              <a:rPr lang="en-US" altLang="zh-CN" dirty="0"/>
              <a:t>(</a:t>
            </a:r>
            <a:r>
              <a:rPr lang="en-US" altLang="zh-CN" dirty="0" err="1"/>
              <a:t>NaN</a:t>
            </a:r>
            <a:r>
              <a:rPr lang="en-US" altLang="zh-CN" dirty="0"/>
              <a:t>)</a:t>
            </a:r>
            <a:r>
              <a:rPr lang="en-US" altLang="zh-CN" baseline="0" dirty="0"/>
              <a:t> // 0;</a:t>
            </a:r>
          </a:p>
          <a:p>
            <a:r>
              <a:rPr lang="en-US" altLang="zh-CN" baseline="0" dirty="0"/>
              <a:t>Object.is(</a:t>
            </a:r>
            <a:r>
              <a:rPr lang="en-US" altLang="zh-CN" baseline="0" dirty="0" err="1"/>
              <a:t>NaN</a:t>
            </a:r>
            <a:r>
              <a:rPr lang="en-US" altLang="zh-CN" baseline="0" dirty="0"/>
              <a:t>, ,</a:t>
            </a:r>
            <a:r>
              <a:rPr lang="en-US" altLang="zh-CN" baseline="0" dirty="0" err="1"/>
              <a:t>NaN</a:t>
            </a:r>
            <a:r>
              <a:rPr lang="en-US" altLang="zh-CN" baseline="0" dirty="0"/>
              <a:t>)</a:t>
            </a:r>
          </a:p>
          <a:p>
            <a:r>
              <a:rPr lang="en-US" altLang="zh-CN" baseline="0" dirty="0"/>
              <a:t>0 === -0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3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zh-CN"/>
              <a:t>Click icon to add table</a:t>
            </a:r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SmartArt graphic</a:t>
            </a:r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0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zh-CN" noProof="0"/>
              <a:t>Click icon to add table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14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15" name="Table Placeholder 2"/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</a:t>
            </a:r>
            <a:r>
              <a:rPr lang="en-US" dirty="0"/>
              <a:t> to edit Master title slide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80" r:id="rId3"/>
    <p:sldLayoutId id="2147483681" r:id="rId4"/>
    <p:sldLayoutId id="2147483654" r:id="rId5"/>
    <p:sldLayoutId id="2147483678" r:id="rId6"/>
    <p:sldLayoutId id="2147483673" r:id="rId7"/>
    <p:sldLayoutId id="2147483679" r:id="rId8"/>
    <p:sldLayoutId id="2147483674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>
          <a:xfrm>
            <a:off x="367200" y="900000"/>
            <a:ext cx="8359200" cy="1980000"/>
          </a:xfrm>
        </p:spPr>
        <p:txBody>
          <a:bodyPr/>
          <a:lstStyle/>
          <a:p>
            <a:r>
              <a:rPr lang="en-US" sz="5400" dirty="0"/>
              <a:t>You Must Know JavaScript </a:t>
            </a:r>
          </a:p>
          <a:p>
            <a:r>
              <a:rPr lang="en-US" sz="5400" dirty="0"/>
              <a:t>  - Array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xfrm>
            <a:off x="417600" y="2944906"/>
            <a:ext cx="8308800" cy="1691894"/>
          </a:xfrm>
          <a:prstGeom prst="rect">
            <a:avLst/>
          </a:prstGeom>
        </p:spPr>
        <p:txBody>
          <a:bodyPr/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By Jonathan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17-04-2017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&lt;Document ID: change ID in footer or remove&gt; 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What is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What is array-like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API of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Exercises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What is Array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special object which can contain any type of value with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 = [‘a’, ‘b’, 3];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 = new Array(3);  // empty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typeof</a:t>
            </a:r>
            <a:r>
              <a:rPr lang="en-US" altLang="zh-CN" dirty="0"/>
              <a:t>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length of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holes/empty slots of array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for…in loop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Array.prototype.forEach</a:t>
            </a: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Object.keys</a:t>
            </a: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9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Array-like object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Numerically indexed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Having property of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Typical array-like objects: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arguments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NodeList</a:t>
            </a:r>
            <a:r>
              <a:rPr lang="en-US" altLang="zh-CN" dirty="0"/>
              <a:t> – </a:t>
            </a:r>
            <a:r>
              <a:rPr lang="en-US" altLang="zh-CN" dirty="0" err="1"/>
              <a:t>document.getElementByTagName</a:t>
            </a:r>
            <a:r>
              <a:rPr lang="en-US" altLang="zh-CN" dirty="0"/>
              <a:t>(‘h3’);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Array-like object -&gt; Array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Array.prototype.slice</a:t>
            </a: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Array.from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 operator</a:t>
            </a:r>
          </a:p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4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API of Array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constructor of Array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Array();  new Array();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Array.isArray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Array.from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Array.of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Array’s instance methods – part 1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API of Array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valueOf</a:t>
            </a:r>
            <a:r>
              <a:rPr lang="en-US" altLang="zh-CN" dirty="0"/>
              <a:t>, </a:t>
            </a:r>
            <a:r>
              <a:rPr lang="en-US" altLang="zh-CN" dirty="0" err="1"/>
              <a:t>toString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concat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unshift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5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Array’s instance methods – part 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API of Array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forEach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some &amp; every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reduce &amp; </a:t>
            </a:r>
            <a:r>
              <a:rPr lang="en-US" altLang="zh-CN" dirty="0" err="1"/>
              <a:t>reduceRight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indexOf</a:t>
            </a:r>
            <a:r>
              <a:rPr lang="en-US" altLang="zh-CN" dirty="0"/>
              <a:t> , </a:t>
            </a:r>
            <a:r>
              <a:rPr lang="en-US" altLang="zh-CN" dirty="0" err="1"/>
              <a:t>lastIndexOf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copyWithin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find, </a:t>
            </a:r>
            <a:r>
              <a:rPr lang="en-US" altLang="zh-CN" dirty="0" err="1"/>
              <a:t>findIndex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entries, keys,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includes</a:t>
            </a:r>
          </a:p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8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600" y="1717040"/>
            <a:ext cx="8308800" cy="9764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altLang="zh-CN" sz="54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Thank You</a:t>
            </a:r>
            <a:endParaRPr lang="zh-CN" altLang="en-US" sz="54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2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95784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74E9AEE0-7FE0-4E86-A209-704C6EA35B36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EF96A764-DD67-4439-8BD0-91AD32E03C73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5BD2CFCB-9E62-4476-9210-EFA2FE0307DA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BFE34C65-9FE2-43C2-902F-78A546ABCB0F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41F6F3AF-B431-4FA5-ADA8-DB4FA13316FE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D57EE24C-CEB0-4D68-B45F-8B71933AF2C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Props1.xml><?xml version="1.0" encoding="utf-8"?>
<ds:datastoreItem xmlns:ds="http://schemas.openxmlformats.org/officeDocument/2006/customXml" ds:itemID="{826FA07C-A199-43B1-A30A-67E7BC569876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Nokia_Pure_PPT_Nokia_V3</Template>
  <TotalTime>0</TotalTime>
  <Words>622</Words>
  <Application>Microsoft Office PowerPoint</Application>
  <PresentationFormat>On-screen Show (16:9)</PresentationFormat>
  <Paragraphs>181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宋体</vt:lpstr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Nokia White Master with headline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2017-04-17T05:00:39Z</dcterms:created>
  <dcterms:modified xsi:type="dcterms:W3CDTF">2017-04-24T01:40:12Z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{826FA07C-A199-43B1-A30A-67E7BC569876}</vt:lpwstr>
  </property>
</Properties>
</file>