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40" y="-612750"/>
            <a:ext cx="5142149" cy="3492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840" y="85725"/>
            <a:ext cx="1533525" cy="1047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mateusz.wieloch@cdk.com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follows BDD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is a Behavior-Driven Development testing framework</a:t>
            </a:r>
          </a:p>
          <a:p>
            <a:r>
              <a:rPr lang="en-US" dirty="0" smtClean="0"/>
              <a:t>It follows classic BDD acceptance criteria:</a:t>
            </a:r>
          </a:p>
          <a:p>
            <a:pPr lvl="1"/>
            <a:r>
              <a:rPr lang="en-US" b="1" dirty="0"/>
              <a:t>given</a:t>
            </a:r>
            <a:r>
              <a:rPr lang="en-US" dirty="0"/>
              <a:t> [an initial context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b="1" dirty="0"/>
              <a:t>when</a:t>
            </a:r>
            <a:r>
              <a:rPr lang="en-US" dirty="0"/>
              <a:t> [an event occurs]</a:t>
            </a:r>
          </a:p>
          <a:p>
            <a:pPr lvl="1"/>
            <a:r>
              <a:rPr lang="en-US" b="1" dirty="0"/>
              <a:t>then</a:t>
            </a:r>
            <a:r>
              <a:rPr lang="en-US" dirty="0"/>
              <a:t> [ensure some outcome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4348591"/>
            <a:ext cx="75905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describe("Player",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describe("when song has been paused",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it("should indicate that the song is paused",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expect(a).</a:t>
            </a:r>
            <a:r>
              <a:rPr lang="en-US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3529262" y="4962240"/>
            <a:ext cx="224589" cy="962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69701" y="547036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matcher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2941555" y="4793386"/>
            <a:ext cx="393029" cy="1969501"/>
          </a:xfrm>
          <a:prstGeom prst="rightBrace">
            <a:avLst>
              <a:gd name="adj1" fmla="val 8333"/>
              <a:gd name="adj2" fmla="val 80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82585" y="5949029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expectation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15327" y="4018547"/>
            <a:ext cx="1796715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52737" y="4090737"/>
            <a:ext cx="1259305" cy="56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22892" y="3864658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nested describe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x</a:t>
            </a:r>
            <a:r>
              <a:rPr lang="en-US" b="1" dirty="0" err="1" smtClean="0"/>
              <a:t>describe</a:t>
            </a:r>
            <a:r>
              <a:rPr lang="en-US" dirty="0" smtClean="0"/>
              <a:t> to ignore entire test suit</a:t>
            </a:r>
          </a:p>
          <a:p>
            <a:r>
              <a:rPr lang="en-US" b="1" dirty="0" err="1" smtClean="0"/>
              <a:t>xit</a:t>
            </a:r>
            <a:r>
              <a:rPr lang="en-US" dirty="0" smtClean="0"/>
              <a:t> to ignore a single test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beforeEach</a:t>
            </a:r>
            <a:r>
              <a:rPr lang="en-US" dirty="0" smtClean="0"/>
              <a:t> &amp; </a:t>
            </a:r>
            <a:r>
              <a:rPr lang="en-US" dirty="0" err="1" smtClean="0"/>
              <a:t>afterEach</a:t>
            </a:r>
            <a:endParaRPr lang="en-US" dirty="0" smtClean="0"/>
          </a:p>
          <a:p>
            <a:r>
              <a:rPr lang="en-US" dirty="0" err="1" smtClean="0"/>
              <a:t>beforeAll</a:t>
            </a:r>
            <a:r>
              <a:rPr lang="en-US" dirty="0" smtClean="0"/>
              <a:t> &amp; </a:t>
            </a:r>
            <a:r>
              <a:rPr lang="en-US" dirty="0" err="1" smtClean="0"/>
              <a:t>afterAll</a:t>
            </a:r>
            <a:r>
              <a:rPr lang="en-US" dirty="0" smtClean="0"/>
              <a:t> 	// added this week!</a:t>
            </a:r>
          </a:p>
        </p:txBody>
      </p:sp>
    </p:spTree>
    <p:extLst>
      <p:ext uri="{BB962C8B-B14F-4D97-AF65-F5344CB8AC3E}">
        <p14:creationId xmlns:p14="http://schemas.microsoft.com/office/powerpoint/2010/main" val="33262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test both client-side and server-side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output to terminal or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playground – a car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532021"/>
            <a:ext cx="866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$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clone https://github.com/mateuszwieloch/jasmine.git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1" y="2566738"/>
            <a:ext cx="3932959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123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Trebuchet MS</vt:lpstr>
      <vt:lpstr>Wingdings 3</vt:lpstr>
      <vt:lpstr>Facet</vt:lpstr>
      <vt:lpstr>Jasmine</vt:lpstr>
      <vt:lpstr>Jasmine follows BDD testing</vt:lpstr>
      <vt:lpstr>More syntax</vt:lpstr>
      <vt:lpstr>Jasmine flexibility</vt:lpstr>
      <vt:lpstr>Our playground – a car</vt:lpstr>
    </vt:vector>
  </TitlesOfParts>
  <Company>ADP,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</dc:title>
  <dc:creator>Wieloch, Mateusz</dc:creator>
  <cp:lastModifiedBy>Wieloch, Mateusz</cp:lastModifiedBy>
  <cp:revision>8</cp:revision>
  <dcterms:created xsi:type="dcterms:W3CDTF">2014-11-17T15:18:05Z</dcterms:created>
  <dcterms:modified xsi:type="dcterms:W3CDTF">2014-11-18T16:19:45Z</dcterms:modified>
</cp:coreProperties>
</file>