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1E8029-B72F-4099-BEC6-5360CF169108}">
  <a:tblStyle styleId="{801E8029-B72F-4099-BEC6-5360CF1691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3a27b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3a27b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823161fe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823161fe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823161f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823161f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3a27bc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3a27bc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3a27bc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43a27bc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43a27bc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43a27bc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BT2102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67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2673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Zhou </a:t>
            </a:r>
            <a:r>
              <a:rPr lang="en" dirty="0" err="1"/>
              <a:t>Leyang</a:t>
            </a:r>
            <a:r>
              <a:rPr lang="en" dirty="0"/>
              <a:t> A0234327J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Ke</a:t>
            </a:r>
            <a:r>
              <a:rPr lang="en" dirty="0"/>
              <a:t> </a:t>
            </a:r>
            <a:r>
              <a:rPr lang="en" dirty="0" err="1"/>
              <a:t>Jiayi</a:t>
            </a:r>
            <a:r>
              <a:rPr lang="en" dirty="0"/>
              <a:t> A0241155N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Terence Lim Yong Sheng A0238035J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Jefferson Yeo Wee Shen A0230112H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408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Entities and Attributes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(Members, Book Details)</a:t>
            </a:r>
            <a:endParaRPr sz="1822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725" y="-166100"/>
            <a:ext cx="6679000" cy="44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800" y="1207825"/>
            <a:ext cx="6889501" cy="45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431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Final Entities and Attributes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 dirty="0"/>
              <a:t>(Fine Payment, Outstanding Fine, Books)</a:t>
            </a:r>
            <a:endParaRPr sz="1822" dirty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625" y="1506949"/>
            <a:ext cx="2019125" cy="1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9" y="1300636"/>
            <a:ext cx="3054077" cy="171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525" y="2208126"/>
            <a:ext cx="4772575" cy="31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431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Entities and Attributes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(Book Reservation, Book Loan)</a:t>
            </a:r>
            <a:endParaRPr sz="1822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00" y="153776"/>
            <a:ext cx="5946451" cy="39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537" y="2137175"/>
            <a:ext cx="4452799" cy="29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39500" y="580250"/>
            <a:ext cx="8076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The Final Conceptual Data Model</a:t>
            </a:r>
            <a:endParaRPr sz="214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75" y="1035225"/>
            <a:ext cx="7512449" cy="39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7650" y="545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Schema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727650" y="1495750"/>
          <a:ext cx="7239000" cy="2667000"/>
        </p:xfrm>
        <a:graphic>
          <a:graphicData uri="http://schemas.openxmlformats.org/drawingml/2006/table">
            <a:tbl>
              <a:tblPr>
                <a:noFill/>
                <a:tableStyleId>{801E8029-B72F-4099-BEC6-5360CF169108}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 (</a:t>
                      </a:r>
                      <a:r>
                        <a:rPr lang="en" sz="10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Name, Faculty, Phone Number, Email Address, Borrowable, Reservable)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Details (</a:t>
                      </a:r>
                      <a:r>
                        <a:rPr lang="en" sz="10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ISBN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Title, Author_1, Author_2, Author_3, Publisher, Publication Year)</a:t>
                      </a:r>
                      <a:endParaRPr sz="10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Outstanding Fine (</a:t>
                      </a:r>
                      <a:r>
                        <a:rPr lang="en" sz="10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Fine amount, </a:t>
                      </a:r>
                      <a:r>
                        <a:rPr lang="en" sz="1050" b="1" u="sng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0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Books (</a:t>
                      </a:r>
                      <a:r>
                        <a:rPr lang="en" sz="10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Accession number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r>
                        <a:rPr lang="en" sz="1050" b="1" u="sng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ISBN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0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Loan (</a:t>
                      </a:r>
                      <a:r>
                        <a:rPr lang="en" sz="10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Borrow Date, Due Date, Return Date, </a:t>
                      </a:r>
                      <a:r>
                        <a:rPr lang="en" sz="1050" b="1" u="sng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Accession Number</a:t>
                      </a:r>
                      <a:r>
                        <a:rPr lang="en" sz="1050" b="1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" sz="1050" b="1" u="sng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0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Reservation (</a:t>
                      </a:r>
                      <a:r>
                        <a:rPr lang="en" sz="10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Reservation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Reserve Date, </a:t>
                      </a:r>
                      <a:r>
                        <a:rPr lang="en" sz="1050" b="1" u="sng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Accession Number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" sz="1050" b="1" u="sng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0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F5496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 Payment (</a:t>
                      </a:r>
                      <a:r>
                        <a:rPr lang="en" sz="1050" b="1" u="sng">
                          <a:solidFill>
                            <a:srgbClr val="2F5496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Payment Date, Payment Amount, </a:t>
                      </a:r>
                      <a:r>
                        <a:rPr lang="en" sz="1050" b="1" u="sng">
                          <a:solidFill>
                            <a:srgbClr val="CC0000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0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7650" y="511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Data Model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672888" y="1340400"/>
          <a:ext cx="7798225" cy="3590445"/>
        </p:xfrm>
        <a:graphic>
          <a:graphicData uri="http://schemas.openxmlformats.org/drawingml/2006/table">
            <a:tbl>
              <a:tblPr>
                <a:noFill/>
                <a:tableStyleId>{801E8029-B72F-4099-BEC6-5360CF169108}</a:tableStyleId>
              </a:tblPr>
              <a:tblGrid>
                <a:gridCol w="40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 (</a:t>
                      </a:r>
                      <a:r>
                        <a:rPr lang="en" sz="8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Name, Faculty, Phone Number, Email Address, </a:t>
                      </a:r>
                      <a:r>
                        <a:rPr lang="en" sz="10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Borrowable, Reservable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Membership ID</a:t>
                      </a:r>
                      <a:endParaRPr sz="8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Details (</a:t>
                      </a:r>
                      <a:r>
                        <a:rPr lang="en" sz="8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ISBN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Title, Author_1, Author_2, Author_3,  Publisher, Publication Year)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ISBN</a:t>
                      </a:r>
                      <a:endParaRPr sz="8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Books (</a:t>
                      </a:r>
                      <a:r>
                        <a:rPr lang="en" sz="8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Accession number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ISBN)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Accession number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 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ISBN references Book Details (ISBN)</a:t>
                      </a:r>
                      <a:endParaRPr sz="8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Loan (</a:t>
                      </a:r>
                      <a:r>
                        <a:rPr lang="en" sz="8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 ID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Borrow Date, Due Date, Return Date, Membership ID, Accession Number)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Loan ID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Membership ID references Member (Membership ID)</a:t>
                      </a:r>
                      <a:b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 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Accession Number references Book (Accession Number)</a:t>
                      </a:r>
                      <a:endParaRPr sz="8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Reservation (</a:t>
                      </a:r>
                      <a:r>
                        <a:rPr lang="en" sz="8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Reservation ID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Reserve Date, Membership ID, Accession Number)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Reservation ID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Membership ID references Member (Membership ID)</a:t>
                      </a:r>
                      <a:b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 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Accession Number references Book (Accession number)</a:t>
                      </a:r>
                      <a:endParaRPr sz="8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Outstanding Fine (</a:t>
                      </a:r>
                      <a:r>
                        <a:rPr lang="en" sz="850" b="1" u="sng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 ID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Membership ID, Fine Amount)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Fine ID</a:t>
                      </a:r>
                      <a:endParaRPr sz="850" b="1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 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 references Member (Membership ID)</a:t>
                      </a:r>
                      <a:endParaRPr sz="8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2F549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 Payment (</a:t>
                      </a:r>
                      <a:r>
                        <a:rPr lang="en" sz="850" b="1" u="sng">
                          <a:solidFill>
                            <a:srgbClr val="2F549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ID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Membership ID, Payment Date, Payment Amount)</a:t>
                      </a:r>
                      <a:endParaRPr sz="850" b="1">
                        <a:solidFill>
                          <a:srgbClr val="2F5496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b="1">
                        <a:solidFill>
                          <a:srgbClr val="2F5496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Payment ID</a:t>
                      </a:r>
                      <a:endParaRPr sz="850" b="1">
                        <a:solidFill>
                          <a:srgbClr val="2F5496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 </a:t>
                      </a:r>
                      <a:r>
                        <a:rPr lang="en" sz="850" b="1">
                          <a:solidFill>
                            <a:srgbClr val="2F5496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Membership ID references Member (Membership ID)</a:t>
                      </a:r>
                      <a:endParaRPr sz="8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Macintosh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Calibri</vt:lpstr>
      <vt:lpstr>Raleway</vt:lpstr>
      <vt:lpstr>Arial</vt:lpstr>
      <vt:lpstr>Streamline</vt:lpstr>
      <vt:lpstr>BT2102  Assignment 1 Group 67</vt:lpstr>
      <vt:lpstr>The Final Entities and Attributes (Members, Book Details)</vt:lpstr>
      <vt:lpstr>The Final Entities and Attributes (Fine Payment, Outstanding Fine, Books)</vt:lpstr>
      <vt:lpstr>The Final Entities and Attributes (Book Reservation, Book Loan)</vt:lpstr>
      <vt:lpstr>The Final Conceptual Data Model</vt:lpstr>
      <vt:lpstr>The Final Logical Schema</vt:lpstr>
      <vt:lpstr>The Final Logical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 Assignment 1 Group 67</dc:title>
  <cp:lastModifiedBy>Terence Lim Yong Sheng</cp:lastModifiedBy>
  <cp:revision>2</cp:revision>
  <dcterms:modified xsi:type="dcterms:W3CDTF">2022-03-11T10:46:12Z</dcterms:modified>
</cp:coreProperties>
</file>