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9E805-60A9-4878-8594-32EFFBF0D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1A2B4-50D8-4DEF-82D0-6E75F0F26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/>
              <a:t>Click to edit Master subtitle style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78AF0-EC72-4E53-90AE-E7406017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FDD8-4E44-4853-A84C-E69777FA0738}" type="datetimeFigureOut">
              <a:rPr lang="zh-HK" altLang="en-US" smtClean="0"/>
              <a:t>31/3/2022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C016A-6BC6-4486-942C-CD9348F0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907CB-424C-4961-A735-31E7613C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EA1-1786-4ABD-9A16-5E8A5EFB78E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2056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5B46-A9F3-453F-9CEC-C0E2AC5C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D69DF-17CD-4D53-82BE-4D9A38E0E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E9C5-5FE1-446C-BBFE-A16C5D74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FDD8-4E44-4853-A84C-E69777FA0738}" type="datetimeFigureOut">
              <a:rPr lang="zh-HK" altLang="en-US" smtClean="0"/>
              <a:t>31/3/2022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06CB6-A023-46B6-AB45-E4976719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D5DBC-66B5-4A55-BA8B-346E42E9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EA1-1786-4ABD-9A16-5E8A5EFB78E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0900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EF45BD-43CC-4533-A880-454E019F8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2979B-26C0-4EFA-B5E5-F531E59E4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2328D-7EC3-452A-B944-040B56D2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FDD8-4E44-4853-A84C-E69777FA0738}" type="datetimeFigureOut">
              <a:rPr lang="zh-HK" altLang="en-US" smtClean="0"/>
              <a:t>31/3/2022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5989F-403A-4A67-B478-63456AEE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B0FBA-B3D0-4CD5-89BF-2BEB456D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EA1-1786-4ABD-9A16-5E8A5EFB78E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3265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E674-46F0-4FEF-9749-F0CF338E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DACD2-9799-4E37-B0BE-39F3F4C9A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3B144-2F82-4AB6-AC16-31115A8F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FDD8-4E44-4853-A84C-E69777FA0738}" type="datetimeFigureOut">
              <a:rPr lang="zh-HK" altLang="en-US" smtClean="0"/>
              <a:t>31/3/2022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AA1B5-8462-4633-BEE5-438493FC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12BDE-BF2E-4AEB-8B25-10176430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EA1-1786-4ABD-9A16-5E8A5EFB78E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2708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8E9B-11A4-41BA-AEDA-6A688ED1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1811-8399-4649-844A-3C120670F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4C45A-3442-4D09-8883-2769F964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FDD8-4E44-4853-A84C-E69777FA0738}" type="datetimeFigureOut">
              <a:rPr lang="zh-HK" altLang="en-US" smtClean="0"/>
              <a:t>31/3/2022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E0258-6107-41B4-A5CF-EC2CAF57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7E0CF-43EA-4AD0-A931-265CADEC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EA1-1786-4ABD-9A16-5E8A5EFB78E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2496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D777-0646-45B4-877E-FEF00045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34B9-95DA-4257-8128-3F640ADD3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3229E-1E18-402F-A665-CBEFD6D51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ADF7F-FEA1-48B4-94CC-F4045791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FDD8-4E44-4853-A84C-E69777FA0738}" type="datetimeFigureOut">
              <a:rPr lang="zh-HK" altLang="en-US" smtClean="0"/>
              <a:t>31/3/2022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F3941-23B0-4153-986D-BE19B818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844F1-92EE-4A2A-B672-AFCFEAA9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EA1-1786-4ABD-9A16-5E8A5EFB78E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6673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40F5-4970-49FF-8AC2-162129DA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C0F9C-6DF0-4C31-9E4F-48886C4F0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348F8-0876-481A-B57A-C63072E6A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4722C-D070-4DA9-B2C2-0B1E1AABE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93F00-D5F4-4BA1-842B-22F9001E5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2AF54-A3C9-4B12-9378-59C21E61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FDD8-4E44-4853-A84C-E69777FA0738}" type="datetimeFigureOut">
              <a:rPr lang="zh-HK" altLang="en-US" smtClean="0"/>
              <a:t>31/3/2022</a:t>
            </a:fld>
            <a:endParaRPr lang="zh-HK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46EEEA-1B39-4C79-B05A-BE4CE440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6B9F6-B0A4-4B99-A477-2AAB046E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EA1-1786-4ABD-9A16-5E8A5EFB78E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7608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114E-5340-4082-BDB4-D6691ACF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8E2FA-A6E0-473A-9E66-0F0FD8A3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FDD8-4E44-4853-A84C-E69777FA0738}" type="datetimeFigureOut">
              <a:rPr lang="zh-HK" altLang="en-US" smtClean="0"/>
              <a:t>31/3/2022</a:t>
            </a:fld>
            <a:endParaRPr lang="zh-HK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C3979-7095-4C30-8D1E-6FD27367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82D78-0ABA-4599-8251-AD6D4A88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EA1-1786-4ABD-9A16-5E8A5EFB78E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5928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0137C-7CBD-4541-AD85-F7B81BA2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FDD8-4E44-4853-A84C-E69777FA0738}" type="datetimeFigureOut">
              <a:rPr lang="zh-HK" altLang="en-US" smtClean="0"/>
              <a:t>31/3/2022</a:t>
            </a:fld>
            <a:endParaRPr lang="zh-HK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27C99-5F30-4B70-8C23-090F8A6B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92BB6-DF11-4857-9D70-789CDB76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EA1-1786-4ABD-9A16-5E8A5EFB78E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1147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7275-FAF4-45C6-AD6E-30F40C02D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C3795-3B37-4894-9BF1-F32E6390F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4E6D1-2664-44E8-98B5-630C75035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364CD-8B86-4968-A75F-2A4BDF34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FDD8-4E44-4853-A84C-E69777FA0738}" type="datetimeFigureOut">
              <a:rPr lang="zh-HK" altLang="en-US" smtClean="0"/>
              <a:t>31/3/2022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11A71-5E21-4B3F-AC2F-0199D573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D45DC-12F6-4EB1-8BDC-B619E0C1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EA1-1786-4ABD-9A16-5E8A5EFB78E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8720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8899-843D-496C-B3BB-E5BDE43E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504A26-5438-438F-8D76-CF9729F8A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FEA67-34C3-4FE9-9FBD-BF3E5D54F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AEBC8-809C-4CA5-897B-767A7D74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FDD8-4E44-4853-A84C-E69777FA0738}" type="datetimeFigureOut">
              <a:rPr lang="zh-HK" altLang="en-US" smtClean="0"/>
              <a:t>31/3/2022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0C19C-D540-4E10-B579-84834581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551CF-C1C7-4702-870C-4196D9EB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EA1-1786-4ABD-9A16-5E8A5EFB78E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7114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B658F-1448-4EE1-8621-1A1DAAFC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25C93-0BAA-46D9-A9DF-7A07E9759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5A325-955C-499D-BC0E-5A295E53E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BFDD8-4E44-4853-A84C-E69777FA0738}" type="datetimeFigureOut">
              <a:rPr lang="zh-HK" altLang="en-US" smtClean="0"/>
              <a:t>31/3/2022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D5EA9-DDA7-4559-A95A-795A6BF7B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3AED0-BE41-4561-B9BF-F42C1836B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6AEA1-1786-4ABD-9A16-5E8A5EFB78E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677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C4B060-69A4-48B7-BC06-9E8156D6DF13}"/>
              </a:ext>
            </a:extLst>
          </p:cNvPr>
          <p:cNvSpPr/>
          <p:nvPr/>
        </p:nvSpPr>
        <p:spPr>
          <a:xfrm>
            <a:off x="1412240" y="185322"/>
            <a:ext cx="1422400" cy="5843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2000" dirty="0"/>
              <a:t>browser</a:t>
            </a:r>
            <a:endParaRPr lang="zh-HK" altLang="en-US" sz="2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0AE006-BA50-4F68-8048-C01F21E1A36B}"/>
              </a:ext>
            </a:extLst>
          </p:cNvPr>
          <p:cNvSpPr/>
          <p:nvPr/>
        </p:nvSpPr>
        <p:spPr>
          <a:xfrm>
            <a:off x="9032240" y="185322"/>
            <a:ext cx="1422400" cy="5843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2000" dirty="0"/>
              <a:t>server</a:t>
            </a:r>
            <a:endParaRPr lang="zh-HK" alt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C27498-7265-4F9D-939A-7EFBD6BAC3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123440" y="769718"/>
            <a:ext cx="0" cy="568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A6915C-49DE-45ED-8541-D9E9656963D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743440" y="769718"/>
            <a:ext cx="0" cy="5966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F52109-0D50-4FBF-948E-80158030A540}"/>
              </a:ext>
            </a:extLst>
          </p:cNvPr>
          <p:cNvCxnSpPr/>
          <p:nvPr/>
        </p:nvCxnSpPr>
        <p:spPr>
          <a:xfrm>
            <a:off x="2123440" y="1139050"/>
            <a:ext cx="76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C4D202-57C9-48E6-B434-78A279C6C3B0}"/>
              </a:ext>
            </a:extLst>
          </p:cNvPr>
          <p:cNvSpPr txBox="1"/>
          <p:nvPr/>
        </p:nvSpPr>
        <p:spPr>
          <a:xfrm>
            <a:off x="3830598" y="769718"/>
            <a:ext cx="5044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/>
              <a:t>HTTP POST /exampleapp/new_note (send with input data)</a:t>
            </a:r>
            <a:endParaRPr lang="zh-HK" altLang="en-US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4794C5-D5AC-45A1-8DD7-2204447F676C}"/>
              </a:ext>
            </a:extLst>
          </p:cNvPr>
          <p:cNvCxnSpPr>
            <a:cxnSpLocks/>
          </p:cNvCxnSpPr>
          <p:nvPr/>
        </p:nvCxnSpPr>
        <p:spPr>
          <a:xfrm flipH="1">
            <a:off x="2123440" y="1606188"/>
            <a:ext cx="7620000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D3399A1-6379-4BB8-9C4A-78635BA92774}"/>
              </a:ext>
            </a:extLst>
          </p:cNvPr>
          <p:cNvSpPr txBox="1"/>
          <p:nvPr/>
        </p:nvSpPr>
        <p:spPr>
          <a:xfrm>
            <a:off x="4432398" y="1197396"/>
            <a:ext cx="318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/>
              <a:t>Redirect user to /exampleapp/notes</a:t>
            </a:r>
            <a:endParaRPr lang="zh-HK" altLang="en-US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9D7732-3B21-4CC8-9383-2B8965C9ED05}"/>
              </a:ext>
            </a:extLst>
          </p:cNvPr>
          <p:cNvCxnSpPr/>
          <p:nvPr/>
        </p:nvCxnSpPr>
        <p:spPr>
          <a:xfrm>
            <a:off x="2123440" y="2218531"/>
            <a:ext cx="76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BD6CD6-46AC-48CB-B8BD-BE23031C44FE}"/>
              </a:ext>
            </a:extLst>
          </p:cNvPr>
          <p:cNvSpPr txBox="1"/>
          <p:nvPr/>
        </p:nvSpPr>
        <p:spPr>
          <a:xfrm>
            <a:off x="4790841" y="1849199"/>
            <a:ext cx="2677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/>
              <a:t>HTTP GET /exampleapp/notes</a:t>
            </a:r>
            <a:endParaRPr lang="zh-HK" alt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A274FD-997C-4679-96A6-9ABCD82E0EBA}"/>
              </a:ext>
            </a:extLst>
          </p:cNvPr>
          <p:cNvCxnSpPr>
            <a:cxnSpLocks/>
          </p:cNvCxnSpPr>
          <p:nvPr/>
        </p:nvCxnSpPr>
        <p:spPr>
          <a:xfrm flipH="1">
            <a:off x="2123440" y="2685667"/>
            <a:ext cx="7620000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3ADBDE-ED20-4BCF-886C-F2BA5624B3BF}"/>
              </a:ext>
            </a:extLst>
          </p:cNvPr>
          <p:cNvSpPr txBox="1"/>
          <p:nvPr/>
        </p:nvSpPr>
        <p:spPr>
          <a:xfrm>
            <a:off x="5571748" y="2276875"/>
            <a:ext cx="1139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/>
              <a:t>HTML-code</a:t>
            </a:r>
            <a:endParaRPr lang="zh-HK" altLang="en-US" sz="16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984A21-8FC8-417E-9FD6-00A3B5710D04}"/>
              </a:ext>
            </a:extLst>
          </p:cNvPr>
          <p:cNvCxnSpPr/>
          <p:nvPr/>
        </p:nvCxnSpPr>
        <p:spPr>
          <a:xfrm>
            <a:off x="2123440" y="3347713"/>
            <a:ext cx="76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D6667E5-7562-4EA3-A32D-E3FE7A96C0E2}"/>
              </a:ext>
            </a:extLst>
          </p:cNvPr>
          <p:cNvSpPr txBox="1"/>
          <p:nvPr/>
        </p:nvSpPr>
        <p:spPr>
          <a:xfrm>
            <a:off x="4790841" y="2978381"/>
            <a:ext cx="2924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/>
              <a:t>HTTP GET /exampleapp/main.css</a:t>
            </a:r>
            <a:endParaRPr lang="zh-HK" alt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887094-8CD7-4F70-9D94-617630C7A15A}"/>
              </a:ext>
            </a:extLst>
          </p:cNvPr>
          <p:cNvCxnSpPr/>
          <p:nvPr/>
        </p:nvCxnSpPr>
        <p:spPr>
          <a:xfrm>
            <a:off x="2123440" y="4477781"/>
            <a:ext cx="76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73C554-C2AD-4DEF-A2FB-AD69D24CAC02}"/>
              </a:ext>
            </a:extLst>
          </p:cNvPr>
          <p:cNvSpPr txBox="1"/>
          <p:nvPr/>
        </p:nvSpPr>
        <p:spPr>
          <a:xfrm>
            <a:off x="4790841" y="4108449"/>
            <a:ext cx="2807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/>
              <a:t>HTTP GET /exampleapp/main.js</a:t>
            </a:r>
            <a:endParaRPr lang="zh-HK" altLang="en-US" sz="16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A8CB0C-726C-441A-B724-5B8085C2A13E}"/>
              </a:ext>
            </a:extLst>
          </p:cNvPr>
          <p:cNvCxnSpPr>
            <a:cxnSpLocks/>
          </p:cNvCxnSpPr>
          <p:nvPr/>
        </p:nvCxnSpPr>
        <p:spPr>
          <a:xfrm flipH="1">
            <a:off x="2123440" y="3820414"/>
            <a:ext cx="7620000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BBA8846-21CA-4779-88B4-AD176BBF103B}"/>
              </a:ext>
            </a:extLst>
          </p:cNvPr>
          <p:cNvSpPr txBox="1"/>
          <p:nvPr/>
        </p:nvSpPr>
        <p:spPr>
          <a:xfrm>
            <a:off x="5571748" y="3411622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/>
              <a:t>main.css</a:t>
            </a:r>
            <a:endParaRPr lang="zh-HK" altLang="en-US" sz="16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D0DDAC4-F628-46E0-8558-DFD076719EBA}"/>
              </a:ext>
            </a:extLst>
          </p:cNvPr>
          <p:cNvCxnSpPr>
            <a:cxnSpLocks/>
          </p:cNvCxnSpPr>
          <p:nvPr/>
        </p:nvCxnSpPr>
        <p:spPr>
          <a:xfrm flipH="1">
            <a:off x="2123440" y="4989827"/>
            <a:ext cx="7620000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C0B86B2-D8D8-4D04-AA77-A7DE29AF105A}"/>
              </a:ext>
            </a:extLst>
          </p:cNvPr>
          <p:cNvSpPr txBox="1"/>
          <p:nvPr/>
        </p:nvSpPr>
        <p:spPr>
          <a:xfrm>
            <a:off x="5571748" y="4581035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/>
              <a:t>main.js</a:t>
            </a:r>
            <a:endParaRPr lang="zh-HK" altLang="en-US" sz="16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B6B46E7-8EA6-4948-B388-09BD2FB7906D}"/>
              </a:ext>
            </a:extLst>
          </p:cNvPr>
          <p:cNvSpPr/>
          <p:nvPr/>
        </p:nvSpPr>
        <p:spPr>
          <a:xfrm>
            <a:off x="101600" y="5173451"/>
            <a:ext cx="4135118" cy="7315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600" dirty="0">
                <a:solidFill>
                  <a:schemeClr val="dk1"/>
                </a:solidFill>
              </a:rPr>
              <a:t>Browser starts executing JS code that requests JSON data from server</a:t>
            </a:r>
            <a:endParaRPr lang="zh-HK" altLang="en-US" sz="1600" dirty="0">
              <a:solidFill>
                <a:schemeClr val="dk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49A0F3-62F3-42FF-ADD7-CCABB5438AA5}"/>
              </a:ext>
            </a:extLst>
          </p:cNvPr>
          <p:cNvCxnSpPr/>
          <p:nvPr/>
        </p:nvCxnSpPr>
        <p:spPr>
          <a:xfrm>
            <a:off x="2123440" y="5957986"/>
            <a:ext cx="76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46F3AFD-8DB5-43B5-BE54-9F9D292B6575}"/>
              </a:ext>
            </a:extLst>
          </p:cNvPr>
          <p:cNvSpPr txBox="1"/>
          <p:nvPr/>
        </p:nvSpPr>
        <p:spPr>
          <a:xfrm>
            <a:off x="4790841" y="5588654"/>
            <a:ext cx="2976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/>
              <a:t>HTTP GET /exampleapp/data.json</a:t>
            </a:r>
            <a:endParaRPr lang="zh-HK" altLang="en-US" sz="16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1898838-D4B2-4F05-8752-FE78C95AFAA2}"/>
              </a:ext>
            </a:extLst>
          </p:cNvPr>
          <p:cNvCxnSpPr>
            <a:cxnSpLocks/>
          </p:cNvCxnSpPr>
          <p:nvPr/>
        </p:nvCxnSpPr>
        <p:spPr>
          <a:xfrm flipH="1">
            <a:off x="2123440" y="6288772"/>
            <a:ext cx="7620000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6F9497-F3C0-4B5D-B433-9EAB800FB4A3}"/>
              </a:ext>
            </a:extLst>
          </p:cNvPr>
          <p:cNvSpPr txBox="1"/>
          <p:nvPr/>
        </p:nvSpPr>
        <p:spPr>
          <a:xfrm>
            <a:off x="5571748" y="5930780"/>
            <a:ext cx="949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/>
              <a:t>data.json</a:t>
            </a:r>
            <a:endParaRPr lang="zh-HK" altLang="en-US" sz="16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EE22F23-B4AC-4EEC-89B9-C583970428B8}"/>
              </a:ext>
            </a:extLst>
          </p:cNvPr>
          <p:cNvSpPr/>
          <p:nvPr/>
        </p:nvSpPr>
        <p:spPr>
          <a:xfrm>
            <a:off x="1259838" y="6451332"/>
            <a:ext cx="1818642" cy="3464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600" dirty="0">
                <a:solidFill>
                  <a:schemeClr val="dk1"/>
                </a:solidFill>
              </a:rPr>
              <a:t>Render notes</a:t>
            </a:r>
            <a:endParaRPr lang="zh-HK" alt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07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9F3EE3-B86F-4AC5-913B-91B19D0015F7}"/>
              </a:ext>
            </a:extLst>
          </p:cNvPr>
          <p:cNvSpPr/>
          <p:nvPr/>
        </p:nvSpPr>
        <p:spPr>
          <a:xfrm>
            <a:off x="1412240" y="185322"/>
            <a:ext cx="1422400" cy="5843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2000" dirty="0"/>
              <a:t>browser</a:t>
            </a:r>
            <a:endParaRPr lang="zh-HK" altLang="en-US" sz="2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38D092-1317-4257-B164-9AA00E0A91C1}"/>
              </a:ext>
            </a:extLst>
          </p:cNvPr>
          <p:cNvSpPr/>
          <p:nvPr/>
        </p:nvSpPr>
        <p:spPr>
          <a:xfrm>
            <a:off x="9032240" y="185322"/>
            <a:ext cx="1422400" cy="5843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2000" dirty="0"/>
              <a:t>server</a:t>
            </a:r>
            <a:endParaRPr lang="zh-HK" alt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40F8A8-9924-46E4-8AF9-C71D85C9E37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123440" y="769718"/>
            <a:ext cx="0" cy="568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6D35D1-4D50-4136-83AA-5D43E5B38A3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743440" y="769718"/>
            <a:ext cx="0" cy="5966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600995-DCBD-4678-9325-82C35B34821A}"/>
              </a:ext>
            </a:extLst>
          </p:cNvPr>
          <p:cNvCxnSpPr/>
          <p:nvPr/>
        </p:nvCxnSpPr>
        <p:spPr>
          <a:xfrm>
            <a:off x="2123440" y="1139050"/>
            <a:ext cx="76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7BE7EC7-4028-43A2-8A32-DC1919DDCD10}"/>
              </a:ext>
            </a:extLst>
          </p:cNvPr>
          <p:cNvSpPr txBox="1"/>
          <p:nvPr/>
        </p:nvSpPr>
        <p:spPr>
          <a:xfrm>
            <a:off x="4687137" y="769718"/>
            <a:ext cx="2492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/>
              <a:t>HTTP GET /exampleapp/spa</a:t>
            </a:r>
            <a:endParaRPr lang="zh-HK" altLang="en-US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662E6D-4851-4E1B-A485-5C273A008D00}"/>
              </a:ext>
            </a:extLst>
          </p:cNvPr>
          <p:cNvCxnSpPr>
            <a:cxnSpLocks/>
          </p:cNvCxnSpPr>
          <p:nvPr/>
        </p:nvCxnSpPr>
        <p:spPr>
          <a:xfrm flipH="1">
            <a:off x="2123440" y="1606188"/>
            <a:ext cx="7620000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BED1F3-60F6-4234-BDB7-DBCE07022000}"/>
              </a:ext>
            </a:extLst>
          </p:cNvPr>
          <p:cNvSpPr txBox="1"/>
          <p:nvPr/>
        </p:nvSpPr>
        <p:spPr>
          <a:xfrm>
            <a:off x="5421536" y="1197396"/>
            <a:ext cx="1058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/>
              <a:t>Html-code</a:t>
            </a:r>
            <a:endParaRPr lang="zh-HK" altLang="en-US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01E651-815D-4BF0-871B-A6463A5F79B0}"/>
              </a:ext>
            </a:extLst>
          </p:cNvPr>
          <p:cNvCxnSpPr/>
          <p:nvPr/>
        </p:nvCxnSpPr>
        <p:spPr>
          <a:xfrm>
            <a:off x="2123440" y="2292211"/>
            <a:ext cx="76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9DB8B69-8523-4044-B414-245E16AB6C50}"/>
              </a:ext>
            </a:extLst>
          </p:cNvPr>
          <p:cNvSpPr txBox="1"/>
          <p:nvPr/>
        </p:nvSpPr>
        <p:spPr>
          <a:xfrm>
            <a:off x="4790841" y="1922879"/>
            <a:ext cx="2924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/>
              <a:t>HTTP GET /exampleapp/main.css</a:t>
            </a:r>
            <a:endParaRPr lang="zh-HK" altLang="en-US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572EC3-0659-4B9D-BC46-A605667F0367}"/>
              </a:ext>
            </a:extLst>
          </p:cNvPr>
          <p:cNvCxnSpPr/>
          <p:nvPr/>
        </p:nvCxnSpPr>
        <p:spPr>
          <a:xfrm>
            <a:off x="2123440" y="3422279"/>
            <a:ext cx="76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773901-813D-4078-B137-27B7F9B82E4D}"/>
              </a:ext>
            </a:extLst>
          </p:cNvPr>
          <p:cNvSpPr txBox="1"/>
          <p:nvPr/>
        </p:nvSpPr>
        <p:spPr>
          <a:xfrm>
            <a:off x="4790841" y="3052947"/>
            <a:ext cx="275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/>
              <a:t>HTTP GET /exampleapp/spa.js</a:t>
            </a:r>
            <a:endParaRPr lang="zh-HK" alt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142AAD-87AA-4CB3-B85A-42D62408264F}"/>
              </a:ext>
            </a:extLst>
          </p:cNvPr>
          <p:cNvCxnSpPr>
            <a:cxnSpLocks/>
          </p:cNvCxnSpPr>
          <p:nvPr/>
        </p:nvCxnSpPr>
        <p:spPr>
          <a:xfrm flipH="1">
            <a:off x="2123440" y="2764912"/>
            <a:ext cx="7620000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57BE176-B258-4212-9BE8-22E4BF7C2192}"/>
              </a:ext>
            </a:extLst>
          </p:cNvPr>
          <p:cNvSpPr txBox="1"/>
          <p:nvPr/>
        </p:nvSpPr>
        <p:spPr>
          <a:xfrm>
            <a:off x="5571748" y="2356120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/>
              <a:t>main.css</a:t>
            </a:r>
            <a:endParaRPr lang="zh-HK" altLang="en-US" sz="16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33608E-6E99-44D6-92F4-ADB5F2D44DE9}"/>
              </a:ext>
            </a:extLst>
          </p:cNvPr>
          <p:cNvCxnSpPr>
            <a:cxnSpLocks/>
          </p:cNvCxnSpPr>
          <p:nvPr/>
        </p:nvCxnSpPr>
        <p:spPr>
          <a:xfrm flipH="1">
            <a:off x="2123440" y="3934325"/>
            <a:ext cx="7620000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02E9805-28E9-42AF-BBE7-3E550E1802AF}"/>
              </a:ext>
            </a:extLst>
          </p:cNvPr>
          <p:cNvSpPr txBox="1"/>
          <p:nvPr/>
        </p:nvSpPr>
        <p:spPr>
          <a:xfrm>
            <a:off x="5571748" y="3525533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/>
              <a:t>spa.js</a:t>
            </a:r>
            <a:endParaRPr lang="zh-HK" altLang="en-US" sz="16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379E28E-7301-4774-9BD8-7E655B0E9FA1}"/>
              </a:ext>
            </a:extLst>
          </p:cNvPr>
          <p:cNvSpPr/>
          <p:nvPr/>
        </p:nvSpPr>
        <p:spPr>
          <a:xfrm>
            <a:off x="101600" y="4195120"/>
            <a:ext cx="4135118" cy="7315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600" dirty="0">
                <a:solidFill>
                  <a:schemeClr val="dk1"/>
                </a:solidFill>
              </a:rPr>
              <a:t>Browser starts executing JS code that requests JSON data from server</a:t>
            </a:r>
            <a:endParaRPr lang="zh-HK" altLang="en-US" sz="1600" dirty="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74788F-2EB6-46D1-88D8-13351CAB8C5D}"/>
              </a:ext>
            </a:extLst>
          </p:cNvPr>
          <p:cNvCxnSpPr/>
          <p:nvPr/>
        </p:nvCxnSpPr>
        <p:spPr>
          <a:xfrm>
            <a:off x="2123440" y="5173304"/>
            <a:ext cx="76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A40FED9-8D2B-413B-9D41-6042C0756E6C}"/>
              </a:ext>
            </a:extLst>
          </p:cNvPr>
          <p:cNvSpPr txBox="1"/>
          <p:nvPr/>
        </p:nvSpPr>
        <p:spPr>
          <a:xfrm>
            <a:off x="4790841" y="4803972"/>
            <a:ext cx="2976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/>
              <a:t>HTTP GET /exampleapp/data.json</a:t>
            </a:r>
            <a:endParaRPr lang="zh-HK" altLang="en-US" sz="16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606AC7-5D0D-4D04-9043-4FED316170BD}"/>
              </a:ext>
            </a:extLst>
          </p:cNvPr>
          <p:cNvCxnSpPr>
            <a:cxnSpLocks/>
          </p:cNvCxnSpPr>
          <p:nvPr/>
        </p:nvCxnSpPr>
        <p:spPr>
          <a:xfrm flipH="1">
            <a:off x="2123440" y="5504090"/>
            <a:ext cx="7620000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D946BDF-D330-43DB-9A5F-0305C037D889}"/>
              </a:ext>
            </a:extLst>
          </p:cNvPr>
          <p:cNvSpPr txBox="1"/>
          <p:nvPr/>
        </p:nvSpPr>
        <p:spPr>
          <a:xfrm>
            <a:off x="5571748" y="5186738"/>
            <a:ext cx="949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/>
              <a:t>data.json</a:t>
            </a:r>
            <a:endParaRPr lang="zh-HK" altLang="en-US" sz="16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DDAE94F-F20E-4064-BF34-55521AFD74BB}"/>
              </a:ext>
            </a:extLst>
          </p:cNvPr>
          <p:cNvSpPr/>
          <p:nvPr/>
        </p:nvSpPr>
        <p:spPr>
          <a:xfrm>
            <a:off x="1259838" y="5666650"/>
            <a:ext cx="1818642" cy="3464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600" dirty="0">
                <a:solidFill>
                  <a:schemeClr val="dk1"/>
                </a:solidFill>
              </a:rPr>
              <a:t>Render notes</a:t>
            </a:r>
            <a:endParaRPr lang="zh-HK" alt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93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E2EE93-963F-493F-8C72-B73AC509DDD8}"/>
              </a:ext>
            </a:extLst>
          </p:cNvPr>
          <p:cNvSpPr/>
          <p:nvPr/>
        </p:nvSpPr>
        <p:spPr>
          <a:xfrm>
            <a:off x="1412240" y="185322"/>
            <a:ext cx="1422400" cy="5843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2000" dirty="0"/>
              <a:t>browser</a:t>
            </a:r>
            <a:endParaRPr lang="zh-HK" altLang="en-US" sz="2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1D66F2-3C65-4CFC-96B5-3ED8F3D95EBC}"/>
              </a:ext>
            </a:extLst>
          </p:cNvPr>
          <p:cNvSpPr/>
          <p:nvPr/>
        </p:nvSpPr>
        <p:spPr>
          <a:xfrm>
            <a:off x="9032240" y="185322"/>
            <a:ext cx="1422400" cy="5843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2000" dirty="0"/>
              <a:t>server</a:t>
            </a:r>
            <a:endParaRPr lang="zh-HK" alt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36125C-8676-4242-8CA5-62C27B6DDA9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123440" y="769718"/>
            <a:ext cx="0" cy="568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464A5A-1F50-45E0-B6B1-B0008D879DA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743440" y="769718"/>
            <a:ext cx="0" cy="5966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91463EE-0829-4A9D-B3C8-C01685B8DE02}"/>
              </a:ext>
            </a:extLst>
          </p:cNvPr>
          <p:cNvSpPr/>
          <p:nvPr/>
        </p:nvSpPr>
        <p:spPr>
          <a:xfrm>
            <a:off x="447038" y="1354114"/>
            <a:ext cx="3444242" cy="7315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600" dirty="0">
                <a:solidFill>
                  <a:schemeClr val="dk1"/>
                </a:solidFill>
              </a:rPr>
              <a:t>notes in spa.js is updated  on form submission and notes are re-rendered immediately</a:t>
            </a:r>
            <a:endParaRPr lang="zh-HK" altLang="en-US" sz="1600" dirty="0">
              <a:solidFill>
                <a:schemeClr val="dk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A8850F-2938-4EDA-B71F-98FEA06747A9}"/>
              </a:ext>
            </a:extLst>
          </p:cNvPr>
          <p:cNvCxnSpPr/>
          <p:nvPr/>
        </p:nvCxnSpPr>
        <p:spPr>
          <a:xfrm>
            <a:off x="2123440" y="2332298"/>
            <a:ext cx="76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986C39D-6253-487F-A0B8-E8669D793BF0}"/>
              </a:ext>
            </a:extLst>
          </p:cNvPr>
          <p:cNvSpPr txBox="1"/>
          <p:nvPr/>
        </p:nvSpPr>
        <p:spPr>
          <a:xfrm>
            <a:off x="4790841" y="1962966"/>
            <a:ext cx="3548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/>
              <a:t>HTTP POST /exampleapp/</a:t>
            </a:r>
            <a:r>
              <a:rPr lang="en-US" altLang="zh-HK" sz="1600" dirty="0" err="1"/>
              <a:t>new_note_spa</a:t>
            </a:r>
            <a:endParaRPr lang="zh-HK" altLang="en-US" sz="16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009924E-F97E-45C2-8A68-C0A597163622}"/>
              </a:ext>
            </a:extLst>
          </p:cNvPr>
          <p:cNvSpPr/>
          <p:nvPr/>
        </p:nvSpPr>
        <p:spPr>
          <a:xfrm>
            <a:off x="772159" y="2673135"/>
            <a:ext cx="2794000" cy="6514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600" dirty="0">
                <a:solidFill>
                  <a:schemeClr val="dk1"/>
                </a:solidFill>
              </a:rPr>
              <a:t>Notes data updated in server and database</a:t>
            </a:r>
            <a:endParaRPr lang="zh-HK" alt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05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165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FUNG Wing Ka (180575497)</dc:creator>
  <cp:lastModifiedBy>FUNG Wing Ka (180575497)</cp:lastModifiedBy>
  <cp:revision>1</cp:revision>
  <dcterms:created xsi:type="dcterms:W3CDTF">2022-03-31T13:34:15Z</dcterms:created>
  <dcterms:modified xsi:type="dcterms:W3CDTF">2022-03-31T14:47:42Z</dcterms:modified>
</cp:coreProperties>
</file>