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Mao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Stanley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Stanley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Mao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Stanley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Lawn Mower Simulator 2018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Turf: Jeff Liu, Michael Mao, Stanley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Bolster continuity by adding a previous level button and a total score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graphics (background, constant tile size, animation)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levels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based level creator, level saving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lawn mower is a machine that uses revolving blades to cut grass to a certain height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lawn mower invented by Edwin Budding in 1830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in use today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Game: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 moves a mower around a lawn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boulders, use as few moves as possible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you should play: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Sumptuous graphics and heart-racing gameplay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different game modes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Free Play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Level Select</a:t>
            </a:r>
            <a:endParaRPr sz="1200"/>
          </a:p>
          <a:p>
            <a: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Level Creator</a:t>
            </a:r>
            <a:endParaRPr sz="120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950" y="2262988"/>
            <a:ext cx="2095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Structures/Code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2D Arrays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LawnMap class uses a 2D array of characters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GameWindow uses a 2D array of JLabels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Linked List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MowerStart uses a linked list of LawnMaps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Menu Window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JPanel, Buttons, BoxLayout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Window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JLabel, Buttons, GridLayout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650" y="1058225"/>
            <a:ext cx="6512677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LawnMap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2D character array and other information (start position, end position)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MowerStart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class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Holds linked list of premade LawnMap and creates a MenuWindow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Initializes the Menu Window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MowerGame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in a LawnMap as a parameter, creates a GameWindow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Keeps track of score, number of moves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the mower on a copy of a 2D character array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Classes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MenuWindow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class with three buttons for the three game modes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pop-up windows asking user for information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Level Select: user enters in an integer, the level they want to play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MowerGame after being called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GameWindow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class that displays the game screen as a 2D array of JLabels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labels displaying game information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 to advance to the next level after game finishes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Process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GUI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ActionListeners and setFocusable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Icons, adding images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Layouts: BoxLayout, GridLayout, FlowLayout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resizing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Specification Changes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Got rid of extra classes, combined into the MowerStart class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Creator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“Next Level” button in level select mode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of rank after level finishes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00" y="445013"/>
            <a:ext cx="4461775" cy="124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gameplay is the best thing since sliced bread, so we made sure to rigorously test everything to make sure no bugs hinder the immersive experience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JUnitTest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Successfully tested all of the testable methods for the classes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Graphics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the graphics/GUI related code by running all possible cases in the gameplay and making sure no errors occurred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and Areas of Improvement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Learning and programming GUI from scratch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efficient design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Able to complete all items on project plan</a:t>
            </a:r>
            <a:endParaRPr sz="2000"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Could not use Git effectively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Our repository got </a:t>
            </a:r>
            <a:r>
              <a:rPr lang="en" sz="2000"/>
              <a:t>corrupted </a:t>
            </a:r>
            <a:r>
              <a:rPr lang="en" sz="2000"/>
              <a:t>multiple times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Imperfect partitioning and pacing of work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