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6DABA-AD43-6D28-DBBC-DF16C605089E}" v="48" dt="2024-04-10T07:15:00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H-61b8EGeVfwVBpOHTfYbbpqh3Vt6tpp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/>
            <a:r>
              <a:rPr lang="en-US" dirty="0"/>
              <a:t>GOKUL P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10509" y="385444"/>
            <a:ext cx="2907776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</a:t>
            </a: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2000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442" y="985493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GOKUL P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</dc:title>
  <cp:revision>24</cp:revision>
  <dcterms:modified xsi:type="dcterms:W3CDTF">2024-04-10T07:15:13Z</dcterms:modified>
</cp:coreProperties>
</file>