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7" r:id="rId2"/>
    <p:sldId id="298" r:id="rId3"/>
    <p:sldId id="299" r:id="rId4"/>
    <p:sldId id="301" r:id="rId5"/>
  </p:sldIdLst>
  <p:sldSz cx="9144000" cy="6858000" type="screen4x3"/>
  <p:notesSz cx="6858000" cy="9144000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B2B5C8-7045-4BFE-9C2F-336D32F57D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49AE0-12F5-48D2-A2B0-55E8136F5E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9E50F159-0704-499D-A6CD-24DD247ACE55}" type="datetimeFigureOut">
              <a:rPr lang="en-US"/>
              <a:pPr>
                <a:defRPr/>
              </a:pPr>
              <a:t>11/12/2021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CC6ED9-DF4F-47A1-A13D-46E652EBA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0D1335-D9AA-4E99-827A-CDD3F6652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8571-9F7A-44A0-B38A-9822B47A9B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4679C-F7BE-4E7E-9D66-EC0FB1039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DA929A-30B3-4017-BB7E-4EC7071776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27359-85C6-43B7-9999-262408E30B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0D7E7-2DC2-44A0-8589-A5A295E5C0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98E52-D6F9-4CCD-8066-BDA9AA3E0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44518-A169-4A43-A777-3C06648C1021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29265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B247AE-85FD-4DDA-AFA7-C0F546103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1E5F2-AE9A-4004-BABD-5C175AC17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6F099B-998A-4451-9F38-9AC1FBC30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EE469D-6A8C-4417-B5F5-8B68148DA958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0802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59FD55-4AED-4618-8E25-5332565302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5D68EB-2D90-4E29-B342-A42A71E7F2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458174-1F6D-4607-B7E6-E36F50A87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4B6932-87B9-443C-8807-6ECA8026EC63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91143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1A552F-D451-4214-AD7A-F38924FC4C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7C5495-949E-4627-81E1-518A2934B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EE90B1-2B4F-4840-AEF5-C0F3C89616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1A2BB-321C-4F12-A78D-3D48802F072E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09013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EC8291-AC78-4077-BE46-2460EDB5C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96C936-525F-4446-B046-3162E0AAA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CE5266-D250-4686-A5CE-17A2377D40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E14E7-4F04-4382-A205-32752E430217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3831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5D3788-DD98-4076-B0F7-86ACD8117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3261E-47E5-4629-8583-5201888F1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9D68B-1161-4573-BFDC-0BDC99905B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7AC94-3F2A-43F8-87E9-EA01FCCC834F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30401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A7AECE-87BB-428F-B4F6-B52398469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9EB06E-F9D7-4F42-AF87-4EB790395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138124-DE99-4732-8DD5-4A4BF8159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53A9B-20A1-4E13-9CE4-A57F09B95AF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4701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FE6D0E-0E38-496F-8214-222310CD7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C5C42C-43D6-4E78-9ACA-EA64190DC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4FFFBC-BE2E-4FC0-A868-5B84FDBDD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1F8E4-3C8F-42AE-AA66-44F31EC1F371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56459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8D5BF1-B88C-4531-ADD5-C744606A4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AA68E1-6C4D-4EEB-8617-46A914DB0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15043CE-CC59-4DBB-9402-7185C30F9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2F6FA-CBA0-4696-B63A-52B390CD7F6D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6426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5A69F-295D-4854-83D1-D9D604644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58BE2-9508-47C8-BB7B-07B38753C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AAA3F-CA0E-4949-B6C1-34F60FDB0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FDA46F-1DAD-4106-A72E-D0E116F6953F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163716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1034A-4C5A-4D34-89E7-0E36E377B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6E5B4-6E96-4FBD-B56E-9CE0A05E8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F1DAE4-5744-4F9E-9DAE-436955537B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77050-9B06-43F5-BCB1-16EF09EBE9E7}" type="slidenum">
              <a:rPr lang="nl-BE" altLang="en-US"/>
              <a:pPr/>
              <a:t>‹#›</a:t>
            </a:fld>
            <a:endParaRPr lang="nl-BE" altLang="en-US"/>
          </a:p>
        </p:txBody>
      </p:sp>
    </p:spTree>
    <p:extLst>
      <p:ext uri="{BB962C8B-B14F-4D97-AF65-F5344CB8AC3E}">
        <p14:creationId xmlns:p14="http://schemas.microsoft.com/office/powerpoint/2010/main" val="248126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621CDD-4CFC-4063-8AA2-3B9C79339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BE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8D1ACC-241E-4EE8-B3A1-64152EE26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BE" altLang="nl-BE"/>
              <a:t>Click to edit Master text styles</a:t>
            </a:r>
          </a:p>
          <a:p>
            <a:pPr lvl="1"/>
            <a:r>
              <a:rPr lang="nl-BE" altLang="nl-BE"/>
              <a:t>Second level</a:t>
            </a:r>
          </a:p>
          <a:p>
            <a:pPr lvl="2"/>
            <a:r>
              <a:rPr lang="nl-BE" altLang="nl-BE"/>
              <a:t>Third level</a:t>
            </a:r>
          </a:p>
          <a:p>
            <a:pPr lvl="3"/>
            <a:r>
              <a:rPr lang="nl-BE" altLang="nl-BE"/>
              <a:t>Fourth level</a:t>
            </a:r>
          </a:p>
          <a:p>
            <a:pPr lvl="4"/>
            <a:r>
              <a:rPr lang="nl-BE" altLang="nl-BE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797606-71F7-4592-BC5A-6026B1FDC4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231C26-9F41-418E-86A8-931CF043C4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772495-82F4-4059-AB79-0AABCE6B74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5C7DC13-0AFB-4A96-8879-EE375A4006C1}" type="slidenum">
              <a:rPr lang="nl-BE" altLang="en-US"/>
              <a:pPr/>
              <a:t>‹#›</a:t>
            </a:fld>
            <a:endParaRPr lang="nl-B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D9B6D35-8828-44C5-82B9-C451B2FF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4400">
                <a:solidFill>
                  <a:schemeClr val="tx2"/>
                </a:solidFill>
              </a:rPr>
              <a:t>4.6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0506E43-C280-434C-9528-470651042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nl-BE"/>
              <a:t>Onbepaalde vormen en </a:t>
            </a:r>
          </a:p>
          <a:p>
            <a:pPr algn="ctr" eaLnBrk="1" hangingPunct="1">
              <a:buFontTx/>
              <a:buNone/>
            </a:pPr>
            <a:r>
              <a:rPr lang="en-US" altLang="nl-BE"/>
              <a:t>de regel van L’Hôpital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B09E32EA-3517-40DB-AD33-AD4586B8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1C29B70-12CD-4E4B-BB9B-0D469B63E69E}" type="slidenum">
              <a:rPr lang="nl-BE" altLang="en-US"/>
              <a:pPr/>
              <a:t>1</a:t>
            </a:fld>
            <a:endParaRPr lang="nl-B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5">
            <a:extLst>
              <a:ext uri="{FF2B5EF4-FFF2-40B4-BE49-F238E27FC236}">
                <a16:creationId xmlns:a16="http://schemas.microsoft.com/office/drawing/2014/main" id="{2F6E2EF0-5CD8-4877-AB9C-01438D4D10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881063"/>
          <a:ext cx="23622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3" imgW="1066337" imgH="393529" progId="Equation.3">
                  <p:embed/>
                </p:oleObj>
              </mc:Choice>
              <mc:Fallback>
                <p:oleObj name="Equation" r:id="rId3" imgW="106633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881063"/>
                        <a:ext cx="23622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6">
            <a:extLst>
              <a:ext uri="{FF2B5EF4-FFF2-40B4-BE49-F238E27FC236}">
                <a16:creationId xmlns:a16="http://schemas.microsoft.com/office/drawing/2014/main" id="{8F884C08-A3D8-40FF-99F5-BFDAC009D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-61913"/>
            <a:ext cx="42926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2000" b="1">
                <a:latin typeface="Times New Roman" panose="02020603050405020304" pitchFamily="18" charset="0"/>
              </a:rPr>
              <a:t>Regel van L’Hôpital  (John Bernoulli)</a:t>
            </a:r>
          </a:p>
        </p:txBody>
      </p:sp>
      <p:sp>
        <p:nvSpPr>
          <p:cNvPr id="34820" name="Text Box 7">
            <a:extLst>
              <a:ext uri="{FF2B5EF4-FFF2-40B4-BE49-F238E27FC236}">
                <a16:creationId xmlns:a16="http://schemas.microsoft.com/office/drawing/2014/main" id="{29FB0A9D-D0D5-48FC-BC70-305708BF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797425"/>
            <a:ext cx="146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Bewijs</a:t>
            </a:r>
            <a:r>
              <a:rPr lang="nl-BE" altLang="nl-BE" sz="1800">
                <a:latin typeface="Times New Roman" panose="02020603050405020304" pitchFamily="18" charset="0"/>
              </a:rPr>
              <a:t> </a:t>
            </a:r>
            <a:r>
              <a:rPr lang="nl-BE" altLang="nl-BE" sz="1800" b="1">
                <a:solidFill>
                  <a:srgbClr val="FF0000"/>
                </a:solidFill>
                <a:latin typeface="Times New Roman" panose="02020603050405020304" pitchFamily="18" charset="0"/>
              </a:rPr>
              <a:t>NIET</a:t>
            </a:r>
          </a:p>
        </p:txBody>
      </p:sp>
      <p:grpSp>
        <p:nvGrpSpPr>
          <p:cNvPr id="34821" name="Group 13">
            <a:extLst>
              <a:ext uri="{FF2B5EF4-FFF2-40B4-BE49-F238E27FC236}">
                <a16:creationId xmlns:a16="http://schemas.microsoft.com/office/drawing/2014/main" id="{1E4A75C7-64B5-421A-AFA6-D84B1FBB038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276475"/>
            <a:ext cx="7581900" cy="1944688"/>
            <a:chOff x="327" y="1434"/>
            <a:chExt cx="4776" cy="1225"/>
          </a:xfrm>
        </p:grpSpPr>
        <p:sp>
          <p:nvSpPr>
            <p:cNvPr id="34825" name="Rectangle 10">
              <a:extLst>
                <a:ext uri="{FF2B5EF4-FFF2-40B4-BE49-F238E27FC236}">
                  <a16:creationId xmlns:a16="http://schemas.microsoft.com/office/drawing/2014/main" id="{F56687DC-4111-4A1E-9F35-B656C0797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434"/>
              <a:ext cx="4763" cy="1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nl-BE" sz="1800"/>
            </a:p>
          </p:txBody>
        </p:sp>
        <p:sp>
          <p:nvSpPr>
            <p:cNvPr id="34826" name="Text Box 8">
              <a:extLst>
                <a:ext uri="{FF2B5EF4-FFF2-40B4-BE49-F238E27FC236}">
                  <a16:creationId xmlns:a16="http://schemas.microsoft.com/office/drawing/2014/main" id="{95EE4980-9A22-41AF-A2ED-E21C6CD0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" y="1447"/>
              <a:ext cx="469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 b="1" u="sng"/>
                <a:t>Stelling: De eerste vorm van de regel van l’Hôpital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Beschouw twee functies f en g.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800"/>
                <a:t>Stel dat f(a)=g(a)=0 en dat f’(a) en g’(a) bestaan met g’(a)≠0 , dan geldt:</a:t>
              </a:r>
            </a:p>
          </p:txBody>
        </p:sp>
        <p:graphicFrame>
          <p:nvGraphicFramePr>
            <p:cNvPr id="34827" name="Object 9">
              <a:extLst>
                <a:ext uri="{FF2B5EF4-FFF2-40B4-BE49-F238E27FC236}">
                  <a16:creationId xmlns:a16="http://schemas.microsoft.com/office/drawing/2014/main" id="{71451040-4BE4-4949-B07E-598F55E9A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3" y="2028"/>
            <a:ext cx="163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5" name="Equation" r:id="rId5" imgW="1282700" imgH="419100" progId="Equation.3">
                    <p:embed/>
                  </p:oleObj>
                </mc:Choice>
                <mc:Fallback>
                  <p:oleObj name="Equation" r:id="rId5" imgW="12827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028"/>
                          <a:ext cx="1633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2" name="Object 11">
            <a:extLst>
              <a:ext uri="{FF2B5EF4-FFF2-40B4-BE49-F238E27FC236}">
                <a16:creationId xmlns:a16="http://schemas.microsoft.com/office/drawing/2014/main" id="{31700A2F-2CB6-4558-86D4-997C2D11F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589588"/>
          <a:ext cx="22193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7" imgW="1269449" imgH="431613" progId="Equation.3">
                  <p:embed/>
                </p:oleObj>
              </mc:Choice>
              <mc:Fallback>
                <p:oleObj name="Equation" r:id="rId7" imgW="1269449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89588"/>
                        <a:ext cx="22193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12">
            <a:extLst>
              <a:ext uri="{FF2B5EF4-FFF2-40B4-BE49-F238E27FC236}">
                <a16:creationId xmlns:a16="http://schemas.microsoft.com/office/drawing/2014/main" id="{B6B58517-8395-4647-ADDE-47ED51F8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82453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/>
              <a:t>Voorbeeld</a:t>
            </a:r>
          </a:p>
        </p:txBody>
      </p:sp>
      <p:sp>
        <p:nvSpPr>
          <p:cNvPr id="34824" name="Slide Number Placeholder 1">
            <a:extLst>
              <a:ext uri="{FF2B5EF4-FFF2-40B4-BE49-F238E27FC236}">
                <a16:creationId xmlns:a16="http://schemas.microsoft.com/office/drawing/2014/main" id="{CBF34292-F172-435E-9A38-284AED6A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50C2921-A893-49A9-8796-FE8BB9C41CB6}" type="slidenum">
              <a:rPr lang="nl-BE" altLang="en-US"/>
              <a:pPr/>
              <a:t>2</a:t>
            </a:fld>
            <a:endParaRPr lang="nl-BE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B16B792E-672F-4C6B-A7A1-8B8B89B83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404813"/>
          <a:ext cx="28194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04813"/>
                        <a:ext cx="28194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4">
            <a:extLst>
              <a:ext uri="{FF2B5EF4-FFF2-40B4-BE49-F238E27FC236}">
                <a16:creationId xmlns:a16="http://schemas.microsoft.com/office/drawing/2014/main" id="{384553BD-0E0F-4F5D-A70C-B950C4508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95800"/>
            <a:ext cx="518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Bewijs mbv de middelwaardestelling van Cauchy: niet</a:t>
            </a: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C06ACD18-D09D-4333-A48C-426FC9B72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105400"/>
            <a:ext cx="732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1800" b="1">
                <a:latin typeface="Times New Roman" panose="02020603050405020304" pitchFamily="18" charset="0"/>
              </a:rPr>
              <a:t>Werkwijze</a:t>
            </a:r>
            <a:r>
              <a:rPr lang="nl-BE" altLang="nl-BE" sz="1800">
                <a:latin typeface="Times New Roman" panose="02020603050405020304" pitchFamily="18" charset="0"/>
              </a:rPr>
              <a:t>: f en g blijven afleiden in a tot één van beide verschillend is van 0</a:t>
            </a:r>
          </a:p>
        </p:txBody>
      </p:sp>
      <p:graphicFrame>
        <p:nvGraphicFramePr>
          <p:cNvPr id="35845" name="Object 6">
            <a:extLst>
              <a:ext uri="{FF2B5EF4-FFF2-40B4-BE49-F238E27FC236}">
                <a16:creationId xmlns:a16="http://schemas.microsoft.com/office/drawing/2014/main" id="{8DE0DEF2-6332-4216-9F8E-69D54DA9D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63880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5" imgW="1269449" imgH="393529" progId="Equation.3">
                  <p:embed/>
                </p:oleObj>
              </mc:Choice>
              <mc:Fallback>
                <p:oleObj name="Equation" r:id="rId5" imgW="126944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220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7">
            <a:extLst>
              <a:ext uri="{FF2B5EF4-FFF2-40B4-BE49-F238E27FC236}">
                <a16:creationId xmlns:a16="http://schemas.microsoft.com/office/drawing/2014/main" id="{35546958-1165-4F52-938E-4922D652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729288"/>
            <a:ext cx="305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1800">
                <a:solidFill>
                  <a:srgbClr val="FF0000"/>
                </a:solidFill>
                <a:latin typeface="Times New Roman" panose="02020603050405020304" pitchFamily="18" charset="0"/>
              </a:rPr>
              <a:t>! Op tijd stoppen met afleiden !</a:t>
            </a: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4AED6522-F18E-48ED-9FD7-05D2D8A6A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484313"/>
            <a:ext cx="7993063" cy="2592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BE" sz="1800"/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44586850-B047-4D10-8637-351D3850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484313"/>
            <a:ext cx="7893050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 b="1" u="sng"/>
              <a:t>Stelling: De sterke vorm van de regel van l’Hôpital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Beschouw twee functies f en 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Stel dat f(a)=g(a)=0 en dat f en g differentieerbaar zijn op een open interval 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rond a en dat g’(x)≠0 op I als x≠a, dan geldt: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BE" altLang="nl-BE" sz="1800"/>
              <a:t>Indien de limiet in het rechterlid bestaat.</a:t>
            </a:r>
          </a:p>
        </p:txBody>
      </p:sp>
      <p:graphicFrame>
        <p:nvGraphicFramePr>
          <p:cNvPr id="35849" name="Object 10">
            <a:extLst>
              <a:ext uri="{FF2B5EF4-FFF2-40B4-BE49-F238E27FC236}">
                <a16:creationId xmlns:a16="http://schemas.microsoft.com/office/drawing/2014/main" id="{9F636A6C-3952-4C0B-BE19-3FA79F658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5575" y="2716213"/>
          <a:ext cx="346551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7" imgW="1714500" imgH="419100" progId="Equation.3">
                  <p:embed/>
                </p:oleObj>
              </mc:Choice>
              <mc:Fallback>
                <p:oleObj name="Equation" r:id="rId7" imgW="1714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2716213"/>
                        <a:ext cx="346551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Slide Number Placeholder 1">
            <a:extLst>
              <a:ext uri="{FF2B5EF4-FFF2-40B4-BE49-F238E27FC236}">
                <a16:creationId xmlns:a16="http://schemas.microsoft.com/office/drawing/2014/main" id="{BD3810D4-5EC1-4E05-AB03-68528C4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4E165B-80DE-4B0C-94CC-DA54E2C94526}" type="slidenum">
              <a:rPr lang="nl-BE" altLang="en-US"/>
              <a:pPr/>
              <a:t>3</a:t>
            </a:fld>
            <a:endParaRPr lang="nl-B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270E2BEB-56B7-47AD-A931-51BF0E6B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-61913"/>
            <a:ext cx="1651000" cy="39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BE" altLang="nl-BE" sz="2000" b="1">
                <a:latin typeface="Times New Roman" panose="02020603050405020304" pitchFamily="18" charset="0"/>
              </a:rPr>
              <a:t>Toepassingen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B91D55DA-8D46-41E0-A82D-8002991F8B1A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304800"/>
            <a:ext cx="5819775" cy="1125538"/>
            <a:chOff x="222" y="480"/>
            <a:chExt cx="3666" cy="709"/>
          </a:xfrm>
        </p:grpSpPr>
        <p:sp>
          <p:nvSpPr>
            <p:cNvPr id="36895" name="Text Box 4">
              <a:extLst>
                <a:ext uri="{FF2B5EF4-FFF2-40B4-BE49-F238E27FC236}">
                  <a16:creationId xmlns:a16="http://schemas.microsoft.com/office/drawing/2014/main" id="{6718CEE7-923F-4983-8D8D-4F5B70B1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480"/>
              <a:ext cx="18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nl-BE" altLang="nl-BE" sz="1800" b="1">
                  <a:latin typeface="Times New Roman" panose="02020603050405020304" pitchFamily="18" charset="0"/>
                </a:rPr>
                <a:t> 1. linker en rechterlimieten </a:t>
              </a:r>
            </a:p>
          </p:txBody>
        </p:sp>
        <p:graphicFrame>
          <p:nvGraphicFramePr>
            <p:cNvPr id="36896" name="Object 5">
              <a:extLst>
                <a:ext uri="{FF2B5EF4-FFF2-40B4-BE49-F238E27FC236}">
                  <a16:creationId xmlns:a16="http://schemas.microsoft.com/office/drawing/2014/main" id="{4A4FC484-246F-452D-9E3E-AE861EC7AD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768"/>
            <a:ext cx="100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name="Equation" r:id="rId3" imgW="977476" imgH="406224" progId="Equation.3">
                    <p:embed/>
                  </p:oleObj>
                </mc:Choice>
                <mc:Fallback>
                  <p:oleObj name="Equation" r:id="rId3" imgW="977476" imgH="4062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8"/>
                          <a:ext cx="1008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6">
              <a:extLst>
                <a:ext uri="{FF2B5EF4-FFF2-40B4-BE49-F238E27FC236}">
                  <a16:creationId xmlns:a16="http://schemas.microsoft.com/office/drawing/2014/main" id="{445ADF8E-CE76-4C48-957A-D489D9727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672"/>
            <a:ext cx="1200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name="Equation" r:id="rId5" imgW="977476" imgH="406224" progId="Equation.3">
                    <p:embed/>
                  </p:oleObj>
                </mc:Choice>
                <mc:Fallback>
                  <p:oleObj name="Equation" r:id="rId5" imgW="977476" imgH="40622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72"/>
                          <a:ext cx="1200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6AFFE6E7-C37B-447A-BF0E-3F2BD94E458A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1447800"/>
            <a:ext cx="4492625" cy="2678113"/>
            <a:chOff x="252" y="1008"/>
            <a:chExt cx="2830" cy="1687"/>
          </a:xfrm>
        </p:grpSpPr>
        <p:sp>
          <p:nvSpPr>
            <p:cNvPr id="36884" name="Text Box 8">
              <a:extLst>
                <a:ext uri="{FF2B5EF4-FFF2-40B4-BE49-F238E27FC236}">
                  <a16:creationId xmlns:a16="http://schemas.microsoft.com/office/drawing/2014/main" id="{64683926-CE51-45A7-ADA2-540142686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1008"/>
              <a:ext cx="1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nl-BE" altLang="nl-BE" sz="1800" b="1">
                  <a:latin typeface="Times New Roman" panose="02020603050405020304" pitchFamily="18" charset="0"/>
                </a:rPr>
                <a:t> 2. onbepaalde vormen </a:t>
              </a:r>
            </a:p>
          </p:txBody>
        </p:sp>
        <p:grpSp>
          <p:nvGrpSpPr>
            <p:cNvPr id="36885" name="Group 9">
              <a:extLst>
                <a:ext uri="{FF2B5EF4-FFF2-40B4-BE49-F238E27FC236}">
                  <a16:creationId xmlns:a16="http://schemas.microsoft.com/office/drawing/2014/main" id="{562B00F4-02F3-4A70-A634-6E83DAF9E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248"/>
              <a:ext cx="2362" cy="1447"/>
              <a:chOff x="704" y="1632"/>
              <a:chExt cx="2662" cy="1356"/>
            </a:xfrm>
          </p:grpSpPr>
          <p:graphicFrame>
            <p:nvGraphicFramePr>
              <p:cNvPr id="36886" name="Object 10">
                <a:extLst>
                  <a:ext uri="{FF2B5EF4-FFF2-40B4-BE49-F238E27FC236}">
                    <a16:creationId xmlns:a16="http://schemas.microsoft.com/office/drawing/2014/main" id="{BB330E79-4D5F-4FD6-B03D-2A726F72A5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4" y="1632"/>
              <a:ext cx="222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0" name="Equation" r:id="rId7" imgW="177646" imgH="393359" progId="Equation.3">
                      <p:embed/>
                    </p:oleObj>
                  </mc:Choice>
                  <mc:Fallback>
                    <p:oleObj name="Equation" r:id="rId7" imgW="177646" imgH="393359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1632"/>
                            <a:ext cx="222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7" name="Object 11">
                <a:extLst>
                  <a:ext uri="{FF2B5EF4-FFF2-40B4-BE49-F238E27FC236}">
                    <a16:creationId xmlns:a16="http://schemas.microsoft.com/office/drawing/2014/main" id="{C8809F58-C710-4368-936E-7A1B4B999D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4" y="2688"/>
              <a:ext cx="496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1" name="Equation" r:id="rId9" imgW="393359" imgH="126890" progId="Equation.3">
                      <p:embed/>
                    </p:oleObj>
                  </mc:Choice>
                  <mc:Fallback>
                    <p:oleObj name="Equation" r:id="rId9" imgW="393359" imgH="12689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2688"/>
                            <a:ext cx="496" cy="1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8" name="Object 12">
                <a:extLst>
                  <a:ext uri="{FF2B5EF4-FFF2-40B4-BE49-F238E27FC236}">
                    <a16:creationId xmlns:a16="http://schemas.microsoft.com/office/drawing/2014/main" id="{2AC32232-73F6-49F0-9EF5-0EF5F8390D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4" y="2213"/>
              <a:ext cx="38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2" name="Equation" r:id="rId11" imgW="304404" imgH="177569" progId="Equation.3">
                      <p:embed/>
                    </p:oleObj>
                  </mc:Choice>
                  <mc:Fallback>
                    <p:oleObj name="Equation" r:id="rId11" imgW="304404" imgH="17756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2213"/>
                            <a:ext cx="38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9" name="Object 13">
                <a:extLst>
                  <a:ext uri="{FF2B5EF4-FFF2-40B4-BE49-F238E27FC236}">
                    <a16:creationId xmlns:a16="http://schemas.microsoft.com/office/drawing/2014/main" id="{4DEB03CF-2FD8-428E-9D2B-5C375743AB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1640"/>
              <a:ext cx="960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3" name="Equation" r:id="rId13" imgW="863225" imgH="418918" progId="Equation.3">
                      <p:embed/>
                    </p:oleObj>
                  </mc:Choice>
                  <mc:Fallback>
                    <p:oleObj name="Equation" r:id="rId13" imgW="863225" imgH="418918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1640"/>
                            <a:ext cx="960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0" name="Object 14">
                <a:extLst>
                  <a:ext uri="{FF2B5EF4-FFF2-40B4-BE49-F238E27FC236}">
                    <a16:creationId xmlns:a16="http://schemas.microsoft.com/office/drawing/2014/main" id="{993FFFA7-EE5E-4BAD-8A79-EF6CACFB6C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6" y="2191"/>
              <a:ext cx="1210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4" name="Equation" r:id="rId15" imgW="1079032" imgH="304668" progId="Equation.3">
                      <p:embed/>
                    </p:oleObj>
                  </mc:Choice>
                  <mc:Fallback>
                    <p:oleObj name="Equation" r:id="rId15" imgW="1079032" imgH="304668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6" y="2191"/>
                            <a:ext cx="1210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91" name="Object 15">
                <a:extLst>
                  <a:ext uri="{FF2B5EF4-FFF2-40B4-BE49-F238E27FC236}">
                    <a16:creationId xmlns:a16="http://schemas.microsoft.com/office/drawing/2014/main" id="{ABA9460A-A2E1-4E75-BC49-F702030565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2544"/>
              <a:ext cx="1248" cy="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5" name="Equation" r:id="rId17" imgW="1282700" imgH="457200" progId="Equation.3">
                      <p:embed/>
                    </p:oleObj>
                  </mc:Choice>
                  <mc:Fallback>
                    <p:oleObj name="Equation" r:id="rId17" imgW="1282700" imgH="4572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2544"/>
                            <a:ext cx="1248" cy="4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2" name="Line 16">
                <a:extLst>
                  <a:ext uri="{FF2B5EF4-FFF2-40B4-BE49-F238E27FC236}">
                    <a16:creationId xmlns:a16="http://schemas.microsoft.com/office/drawing/2014/main" id="{FAD67782-3F27-49B4-BB05-AA2AB401F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Line 17">
                <a:extLst>
                  <a:ext uri="{FF2B5EF4-FFF2-40B4-BE49-F238E27FC236}">
                    <a16:creationId xmlns:a16="http://schemas.microsoft.com/office/drawing/2014/main" id="{ADE83077-3D04-4C9E-ACB2-BCBD6F6AD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Line 18">
                <a:extLst>
                  <a:ext uri="{FF2B5EF4-FFF2-40B4-BE49-F238E27FC236}">
                    <a16:creationId xmlns:a16="http://schemas.microsoft.com/office/drawing/2014/main" id="{9664FF4F-0F53-48BE-9796-839636AD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784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6869" name="Group 21">
            <a:extLst>
              <a:ext uri="{FF2B5EF4-FFF2-40B4-BE49-F238E27FC236}">
                <a16:creationId xmlns:a16="http://schemas.microsoft.com/office/drawing/2014/main" id="{D8ECA93C-5641-479D-8C0B-CAFF5251FAB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149725"/>
            <a:ext cx="4673600" cy="2176463"/>
            <a:chOff x="320" y="2592"/>
            <a:chExt cx="2944" cy="1371"/>
          </a:xfrm>
        </p:grpSpPr>
        <p:sp>
          <p:nvSpPr>
            <p:cNvPr id="36874" name="Text Box 22">
              <a:extLst>
                <a:ext uri="{FF2B5EF4-FFF2-40B4-BE49-F238E27FC236}">
                  <a16:creationId xmlns:a16="http://schemas.microsoft.com/office/drawing/2014/main" id="{C1F8520F-4813-4617-8D38-7A0BDD466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2592"/>
              <a:ext cx="1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nl-BE" altLang="nl-BE" sz="1800" b="1">
                  <a:latin typeface="Times New Roman" panose="02020603050405020304" pitchFamily="18" charset="0"/>
                </a:rPr>
                <a:t> 3. onbepaalde machten </a:t>
              </a:r>
            </a:p>
          </p:txBody>
        </p:sp>
        <p:graphicFrame>
          <p:nvGraphicFramePr>
            <p:cNvPr id="36875" name="Object 23">
              <a:extLst>
                <a:ext uri="{FF2B5EF4-FFF2-40B4-BE49-F238E27FC236}">
                  <a16:creationId xmlns:a16="http://schemas.microsoft.com/office/drawing/2014/main" id="{65ABED0B-A613-4E27-B310-E3E7EF7797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2916"/>
            <a:ext cx="21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6" name="Equation" r:id="rId19" imgW="164957" imgH="190335" progId="Equation.3">
                    <p:embed/>
                  </p:oleObj>
                </mc:Choice>
                <mc:Fallback>
                  <p:oleObj name="Equation" r:id="rId19" imgW="164957" imgH="19033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916"/>
                          <a:ext cx="21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24">
              <a:extLst>
                <a:ext uri="{FF2B5EF4-FFF2-40B4-BE49-F238E27FC236}">
                  <a16:creationId xmlns:a16="http://schemas.microsoft.com/office/drawing/2014/main" id="{F0DC16F2-E5BE-4F98-B07F-45FDFC771A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3264"/>
            <a:ext cx="21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7" name="Equation" r:id="rId21" imgW="177569" imgH="202936" progId="Equation.3">
                    <p:embed/>
                  </p:oleObj>
                </mc:Choice>
                <mc:Fallback>
                  <p:oleObj name="Equation" r:id="rId21" imgW="177569" imgH="20293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3264"/>
                          <a:ext cx="21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25">
              <a:extLst>
                <a:ext uri="{FF2B5EF4-FFF2-40B4-BE49-F238E27FC236}">
                  <a16:creationId xmlns:a16="http://schemas.microsoft.com/office/drawing/2014/main" id="{016D94EB-6D0F-43CE-A41F-825FA54681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3570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8" name="Equation" r:id="rId23" imgW="203112" imgH="190417" progId="Equation.3">
                    <p:embed/>
                  </p:oleObj>
                </mc:Choice>
                <mc:Fallback>
                  <p:oleObj name="Equation" r:id="rId23" imgW="203112" imgH="19041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3570"/>
                          <a:ext cx="28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Line 26">
              <a:extLst>
                <a:ext uri="{FF2B5EF4-FFF2-40B4-BE49-F238E27FC236}">
                  <a16:creationId xmlns:a16="http://schemas.microsoft.com/office/drawing/2014/main" id="{5A90377B-1C18-4303-9BC5-7940E785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9" name="Line 27">
              <a:extLst>
                <a:ext uri="{FF2B5EF4-FFF2-40B4-BE49-F238E27FC236}">
                  <a16:creationId xmlns:a16="http://schemas.microsoft.com/office/drawing/2014/main" id="{A2426748-1483-4576-ABAE-04D072DFD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6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28">
              <a:extLst>
                <a:ext uri="{FF2B5EF4-FFF2-40B4-BE49-F238E27FC236}">
                  <a16:creationId xmlns:a16="http://schemas.microsoft.com/office/drawing/2014/main" id="{79A9B563-BE40-41DC-A8CA-A17FBEABD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7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6881" name="Object 29">
              <a:extLst>
                <a:ext uri="{FF2B5EF4-FFF2-40B4-BE49-F238E27FC236}">
                  <a16:creationId xmlns:a16="http://schemas.microsoft.com/office/drawing/2014/main" id="{6B3421F4-4E95-40FB-ADB7-F452DDC43B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688"/>
            <a:ext cx="1200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9" name="Equation" r:id="rId25" imgW="977900" imgH="431800" progId="Equation.3">
                    <p:embed/>
                  </p:oleObj>
                </mc:Choice>
                <mc:Fallback>
                  <p:oleObj name="Equation" r:id="rId25" imgW="977900" imgH="431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1200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2" name="Object 30">
              <a:extLst>
                <a:ext uri="{FF2B5EF4-FFF2-40B4-BE49-F238E27FC236}">
                  <a16:creationId xmlns:a16="http://schemas.microsoft.com/office/drawing/2014/main" id="{A2AA5296-84AC-4047-940E-1DD27A8A2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182"/>
            <a:ext cx="110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0" name="Equation" r:id="rId27" imgW="825500" imgH="228600" progId="Equation.3">
                    <p:embed/>
                  </p:oleObj>
                </mc:Choice>
                <mc:Fallback>
                  <p:oleObj name="Equation" r:id="rId27" imgW="8255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82"/>
                          <a:ext cx="110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31">
              <a:extLst>
                <a:ext uri="{FF2B5EF4-FFF2-40B4-BE49-F238E27FC236}">
                  <a16:creationId xmlns:a16="http://schemas.microsoft.com/office/drawing/2014/main" id="{09D11933-3F6D-419A-9662-F0CEFA8D6E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456"/>
            <a:ext cx="124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1" name="Equation" r:id="rId29" imgW="939392" imgH="380835" progId="Equation.3">
                    <p:embed/>
                  </p:oleObj>
                </mc:Choice>
                <mc:Fallback>
                  <p:oleObj name="Equation" r:id="rId29" imgW="939392" imgH="38083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456"/>
                          <a:ext cx="1248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0" name="Text Box 32">
            <a:extLst>
              <a:ext uri="{FF2B5EF4-FFF2-40B4-BE49-F238E27FC236}">
                <a16:creationId xmlns:a16="http://schemas.microsoft.com/office/drawing/2014/main" id="{7706AA90-0D95-4A6A-BA65-46F71233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510088"/>
            <a:ext cx="2230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= Definitie van getal e</a:t>
            </a:r>
          </a:p>
        </p:txBody>
      </p:sp>
      <p:sp>
        <p:nvSpPr>
          <p:cNvPr id="36871" name="Text Box 33">
            <a:extLst>
              <a:ext uri="{FF2B5EF4-FFF2-40B4-BE49-F238E27FC236}">
                <a16:creationId xmlns:a16="http://schemas.microsoft.com/office/drawing/2014/main" id="{3258D520-1F03-40FB-BC58-468417C91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64770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nl-BE" altLang="nl-BE" sz="1800">
                <a:latin typeface="Times New Roman" panose="02020603050405020304" pitchFamily="18" charset="0"/>
              </a:rPr>
              <a:t>Gebruik:</a:t>
            </a:r>
          </a:p>
        </p:txBody>
      </p:sp>
      <p:graphicFrame>
        <p:nvGraphicFramePr>
          <p:cNvPr id="36872" name="Object 34">
            <a:extLst>
              <a:ext uri="{FF2B5EF4-FFF2-40B4-BE49-F238E27FC236}">
                <a16:creationId xmlns:a16="http://schemas.microsoft.com/office/drawing/2014/main" id="{5C9DE186-877C-47FC-A0E2-73923F218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6415088"/>
          <a:ext cx="82296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2" name="Equation" r:id="rId31" imgW="4711700" imgH="228600" progId="Equation.3">
                  <p:embed/>
                </p:oleObj>
              </mc:Choice>
              <mc:Fallback>
                <p:oleObj name="Equation" r:id="rId31" imgW="47117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415088"/>
                        <a:ext cx="82296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Slide Number Placeholder 1">
            <a:extLst>
              <a:ext uri="{FF2B5EF4-FFF2-40B4-BE49-F238E27FC236}">
                <a16:creationId xmlns:a16="http://schemas.microsoft.com/office/drawing/2014/main" id="{DF893319-016A-430B-B3AC-826E5B2E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34371A-1174-43F7-A926-7C9F84224F5F}" type="slidenum">
              <a:rPr lang="nl-BE" altLang="en-US"/>
              <a:pPr/>
              <a:t>4</a:t>
            </a:fld>
            <a:endParaRPr lang="nl-B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197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</vt:vector>
  </TitlesOfParts>
  <Company>VUB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Dominique Maes</dc:creator>
  <cp:lastModifiedBy>Dominique MAES</cp:lastModifiedBy>
  <cp:revision>37</cp:revision>
  <dcterms:created xsi:type="dcterms:W3CDTF">2006-11-11T17:08:30Z</dcterms:created>
  <dcterms:modified xsi:type="dcterms:W3CDTF">2021-11-12T08:45:14Z</dcterms:modified>
</cp:coreProperties>
</file>