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653" r:id="rId5"/>
    <p:sldMasterId id="2147483654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3" r:id="rId13"/>
    <p:sldId id="262" r:id="rId14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3" autoAdjust="0"/>
    <p:restoredTop sz="94660"/>
  </p:normalViewPr>
  <p:slideViewPr>
    <p:cSldViewPr>
      <p:cViewPr varScale="1">
        <p:scale>
          <a:sx n="30" d="100"/>
          <a:sy n="30" d="100"/>
        </p:scale>
        <p:origin x="-27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19101" y="2011363"/>
            <a:ext cx="7209628" cy="6124575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215313" y="2011363"/>
            <a:ext cx="7645400" cy="6124575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6600" y="2057400"/>
            <a:ext cx="7307263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96263" y="2057400"/>
            <a:ext cx="7308850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75342" t="65544" r="10054" b="6213"/>
          <a:stretch>
            <a:fillRect/>
          </a:stretch>
        </p:blipFill>
        <p:spPr bwMode="auto">
          <a:xfrm>
            <a:off x="1735138" y="-2884488"/>
            <a:ext cx="10806112" cy="1491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/>
          <a:srcRect l="1040" t="399" r="1156" b="804"/>
          <a:stretch>
            <a:fillRect/>
          </a:stretch>
        </p:blipFill>
        <p:spPr bwMode="auto">
          <a:xfrm>
            <a:off x="3088640" y="182880"/>
            <a:ext cx="8595360" cy="873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400" y="5969000"/>
            <a:ext cx="79613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12477750" y="-436563"/>
            <a:ext cx="4227513" cy="10017126"/>
            <a:chOff x="7860" y="-275"/>
            <a:chExt cx="2663" cy="6310"/>
          </a:xfrm>
        </p:grpSpPr>
        <p:pic>
          <p:nvPicPr>
            <p:cNvPr id="205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00" y="-34"/>
              <a:ext cx="2183" cy="58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5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60" y="-275"/>
              <a:ext cx="2663" cy="6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50813"/>
            <a:ext cx="10260013" cy="308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057400"/>
            <a:ext cx="147685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508000" y="1768475"/>
            <a:ext cx="15441613" cy="7067550"/>
            <a:chOff x="320" y="1114"/>
            <a:chExt cx="9727" cy="445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00" y="1172"/>
              <a:ext cx="9567" cy="4230"/>
            </a:xfrm>
            <a:prstGeom prst="rect">
              <a:avLst/>
            </a:prstGeom>
            <a:solidFill>
              <a:srgbClr val="F5F7DC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410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" y="1114"/>
              <a:ext cx="9727" cy="4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60550"/>
            <a:ext cx="15009813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128" name="Group 6"/>
          <p:cNvGrpSpPr>
            <a:grpSpLocks/>
          </p:cNvGrpSpPr>
          <p:nvPr/>
        </p:nvGrpSpPr>
        <p:grpSpPr bwMode="auto">
          <a:xfrm>
            <a:off x="292100" y="1765300"/>
            <a:ext cx="7427913" cy="6869113"/>
            <a:chOff x="184" y="1112"/>
            <a:chExt cx="4679" cy="4327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64" y="1168"/>
              <a:ext cx="4519" cy="4111"/>
            </a:xfrm>
            <a:prstGeom prst="rect">
              <a:avLst/>
            </a:prstGeom>
            <a:solidFill>
              <a:srgbClr val="F6F5DD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nl-BE">
                <a:latin typeface="Gill Sans" charset="0"/>
                <a:ea typeface="+mn-ea"/>
                <a:cs typeface="+mn-cs"/>
              </a:endParaRPr>
            </a:p>
          </p:txBody>
        </p:sp>
        <p:pic>
          <p:nvPicPr>
            <p:cNvPr id="513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" y="1112"/>
              <a:ext cx="4679" cy="4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7962900" y="1765300"/>
            <a:ext cx="8024813" cy="6869113"/>
            <a:chOff x="5016" y="1112"/>
            <a:chExt cx="5055" cy="4327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5096" y="1168"/>
              <a:ext cx="4895" cy="4111"/>
            </a:xfrm>
            <a:prstGeom prst="rect">
              <a:avLst/>
            </a:prstGeom>
            <a:solidFill>
              <a:srgbClr val="F6F5DD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nl-BE">
                <a:latin typeface="Gill Sans" charset="0"/>
                <a:ea typeface="+mn-ea"/>
                <a:cs typeface="+mn-cs"/>
              </a:endParaRPr>
            </a:p>
          </p:txBody>
        </p:sp>
        <p:pic>
          <p:nvPicPr>
            <p:cNvPr id="5132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16" y="1112"/>
              <a:ext cx="5055" cy="4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51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2011363"/>
            <a:ext cx="15441613" cy="612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Tx/>
        <a:buNone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Tx/>
        <a:buNone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Tx/>
        <a:buNone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Tx/>
        <a:buNone/>
        <a:defRPr sz="23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Tx/>
        <a:buNone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 cstate="print"/>
          <a:srcRect l="751" t="772" r="1445" b="1350"/>
          <a:stretch>
            <a:fillRect/>
          </a:stretch>
        </p:blipFill>
        <p:spPr bwMode="auto">
          <a:xfrm>
            <a:off x="-670560" y="406400"/>
            <a:ext cx="8595360" cy="8656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813800" y="2878138"/>
            <a:ext cx="4565650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400" b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Q&amp;A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079500" y="150813"/>
            <a:ext cx="10261600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>
                <a:solidFill>
                  <a:srgbClr val="1A1718"/>
                </a:solidFill>
              </a:rPr>
              <a:t>Your</a:t>
            </a:r>
            <a:br>
              <a:rPr lang="en-US" sz="4800" b="1">
                <a:solidFill>
                  <a:srgbClr val="1A1718"/>
                </a:solidFill>
              </a:rPr>
            </a:br>
            <a:r>
              <a:rPr lang="en-US" sz="4800" b="1">
                <a:solidFill>
                  <a:srgbClr val="1A1718"/>
                </a:solidFill>
              </a:rPr>
              <a:t>Title here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7000" y="5969000"/>
            <a:ext cx="126873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b="1">
                <a:solidFill>
                  <a:srgbClr val="1A1718"/>
                </a:solidFill>
              </a:rPr>
              <a:t>Speaker Name</a:t>
            </a: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>
                <a:solidFill>
                  <a:srgbClr val="1A1718"/>
                </a:solidFill>
              </a:rPr>
              <a:t>Your title</a:t>
            </a: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>
                <a:solidFill>
                  <a:srgbClr val="1A1718"/>
                </a:solidFill>
              </a:rPr>
              <a:t>Company Name</a:t>
            </a: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>
                <a:solidFill>
                  <a:srgbClr val="1A1718"/>
                </a:solidFill>
              </a:rPr>
              <a:t>@twitter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59200" y="3454400"/>
            <a:ext cx="5422900" cy="22225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>
                <a:solidFill>
                  <a:srgbClr val="0603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Your Logo Here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BCB5A5-AE58-454B-BC8C-30E3B329E978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92100" y="76200"/>
            <a:ext cx="15659100" cy="149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ctr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z="6500">
                <a:solidFill>
                  <a:srgbClr val="000000"/>
                </a:solidFill>
                <a:latin typeface="Arial Bold"/>
              </a:rPr>
              <a:t>Speaker Name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6600" y="2057400"/>
            <a:ext cx="14770100" cy="669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b="1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Speaker Bio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…....</a:t>
            </a:r>
            <a:b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</a:br>
            <a:endParaRPr lang="en-US" sz="3600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Your projects</a:t>
            </a:r>
          </a:p>
          <a:p>
            <a:pPr marL="989013" lvl="1" indent="-531813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Helped the rebels </a:t>
            </a:r>
            <a:r>
              <a:rPr lang="en-US" sz="3600" b="1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destroy the Death Star</a:t>
            </a:r>
            <a:br>
              <a:rPr lang="en-US" sz="3600" b="1" dirty="0">
                <a:solidFill>
                  <a:srgbClr val="000000"/>
                </a:solidFill>
                <a:ea typeface="ヒラギノ角ゴ ProN W3"/>
                <a:cs typeface="ヒラギノ角ゴ ProN W3"/>
              </a:rPr>
            </a:br>
            <a:endParaRPr lang="en-US" sz="3600" b="1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Other credentials: once frozen in a </a:t>
            </a:r>
            <a:r>
              <a:rPr lang="en-US" sz="3600" b="1" dirty="0" err="1">
                <a:solidFill>
                  <a:srgbClr val="000000"/>
                </a:solidFill>
                <a:ea typeface="ヒラギノ角ゴ ProN W3"/>
                <a:cs typeface="ヒラギノ角ゴ ProN W3"/>
              </a:rPr>
              <a:t>carbonite</a:t>
            </a:r>
            <a:r>
              <a:rPr lang="en-US" sz="3600" b="1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 slab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mtClean="0"/>
              <a:t>Two columns layout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2057400"/>
            <a:ext cx="7207250" cy="5499100"/>
          </a:xfrm>
        </p:spPr>
        <p:txBody>
          <a:bodyPr/>
          <a:lstStyle/>
          <a:p>
            <a:pPr marL="696913" indent="-533400"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b="1" dirty="0" smtClean="0"/>
              <a:t>Rebel Alliance</a:t>
            </a:r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smtClean="0"/>
              <a:t>Luke Skywalker</a:t>
            </a:r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smtClean="0"/>
              <a:t>Han Solo</a:t>
            </a:r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smtClean="0"/>
              <a:t>Chewbacca</a:t>
            </a:r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err="1" smtClean="0"/>
              <a:t>Leia</a:t>
            </a:r>
            <a:endParaRPr lang="en-US" dirty="0" smtClean="0"/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smtClean="0"/>
              <a:t>Yoda</a:t>
            </a:r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smtClean="0"/>
              <a:t>Obi-wan Kenobi</a:t>
            </a:r>
          </a:p>
          <a:p>
            <a:pPr marL="696913" indent="-533400"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dirty="0" err="1" smtClean="0"/>
              <a:t>Padmé</a:t>
            </a:r>
            <a:r>
              <a:rPr lang="en-US" dirty="0" smtClean="0"/>
              <a:t> </a:t>
            </a:r>
            <a:r>
              <a:rPr lang="en-US" dirty="0" err="1" smtClean="0"/>
              <a:t>Amidala</a:t>
            </a:r>
            <a:endParaRPr lang="en-US" dirty="0" smtClean="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709426D-4F7F-4DD1-8D39-90BA53BC82E7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37200" y="7239000"/>
            <a:ext cx="3581400" cy="1703388"/>
          </a:xfrm>
          <a:prstGeom prst="rect">
            <a:avLst/>
          </a:prstGeom>
          <a:solidFill>
            <a:srgbClr val="FAF087">
              <a:alpha val="50000"/>
            </a:srgbClr>
          </a:solidFill>
          <a:ln w="9525">
            <a:noFill/>
            <a:round/>
            <a:headEnd/>
            <a:tailEnd/>
          </a:ln>
          <a:effectLst>
            <a:outerShdw dist="88094" dir="3288970" algn="ctr" rotWithShape="0">
              <a:srgbClr val="808080">
                <a:alpha val="50027"/>
              </a:srgbClr>
            </a:outerShdw>
          </a:effectLst>
        </p:spPr>
        <p:txBody>
          <a:bodyPr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262626"/>
                </a:solidFill>
                <a:latin typeface="Marker Felt" charset="0"/>
                <a:ea typeface="Marker Felt" charset="0"/>
                <a:cs typeface="Marker Felt" charset="0"/>
              </a:rPr>
              <a:t>This is a 16:9 template so make sure you use all the space available!!</a:t>
            </a: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>
              <a:solidFill>
                <a:srgbClr val="262626"/>
              </a:solidFill>
              <a:latin typeface="Marker Felt" charset="0"/>
              <a:ea typeface="Marker Felt" charset="0"/>
              <a:cs typeface="Marker Felt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262626"/>
                </a:solidFill>
                <a:latin typeface="Marker Felt" charset="0"/>
                <a:ea typeface="Marker Felt" charset="0"/>
                <a:cs typeface="Marker Felt" charset="0"/>
              </a:rPr>
              <a:t>You can spread your bullets over 2 columns ONLY when needed.   Sometimes LESS is MORE  :)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304213" y="2057400"/>
            <a:ext cx="7207250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 b="1">
                <a:solidFill>
                  <a:srgbClr val="000000"/>
                </a:solidFill>
                <a:ea typeface="ヒラギノ角ゴ ProN W3"/>
                <a:cs typeface="ヒラギノ角ゴ ProN W3"/>
              </a:rPr>
              <a:t>Rebel Alliance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Luke Skywalker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Han Solo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Chewbacca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Leia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Yoda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Obi-wan Kenobi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>
                <a:solidFill>
                  <a:srgbClr val="000000"/>
                </a:solidFill>
                <a:ea typeface="ヒラギノ角ゴ ProN W3"/>
                <a:cs typeface="ヒラギノ角ゴ ProN W3"/>
              </a:rPr>
              <a:t>Padmé Amidala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mtClean="0"/>
              <a:t>Code 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mtClean="0"/>
              <a:t>Line 1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mtClean="0"/>
              <a:t>Line 2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mtClean="0"/>
              <a:t>Line 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5614650" y="87249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2B44AF1-05A6-451F-B599-D35C24B5CB65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Code Example 2 Cols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011363"/>
            <a:ext cx="7535863" cy="6126162"/>
          </a:xfrm>
        </p:spPr>
        <p:txBody>
          <a:bodyPr lIns="50760" tIns="50760" rIns="50760" bIns="50760"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Line 1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Line 2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Line N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2"/>
          </p:nvPr>
        </p:nvSpPr>
        <p:spPr>
          <a:xfrm>
            <a:off x="8331200" y="2011363"/>
            <a:ext cx="7535863" cy="6126162"/>
          </a:xfrm>
        </p:spPr>
        <p:txBody>
          <a:bodyPr lIns="50760" tIns="50760" rIns="50760" bIns="50760"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300" dirty="0" smtClean="0"/>
              <a:t>Line N+1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300" dirty="0" smtClean="0"/>
              <a:t>Line N+2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</a:t>
            </a:r>
            <a:r>
              <a:rPr lang="nl-BE" dirty="0" err="1" smtClean="0"/>
              <a:t>Example</a:t>
            </a:r>
            <a:r>
              <a:rPr lang="nl-BE" dirty="0" smtClean="0"/>
              <a:t> Blank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92011" y="4212849"/>
            <a:ext cx="2400479" cy="1511279"/>
            <a:chOff x="0" y="0"/>
            <a:chExt cx="2400479" cy="1511279"/>
          </a:xfrm>
        </p:grpSpPr>
        <p:sp>
          <p:nvSpPr>
            <p:cNvPr id="8" name="Freeform 7"/>
            <p:cNvSpPr/>
            <p:nvPr/>
          </p:nvSpPr>
          <p:spPr>
            <a:xfrm>
              <a:off x="0" y="0"/>
              <a:ext cx="2400119" cy="151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4230"/>
                <a:gd name="f8" fmla="val 11036"/>
                <a:gd name="f9" fmla="val 13090"/>
                <a:gd name="f10" fmla="val 17300"/>
                <a:gd name="f11" fmla="+- 0 0 0"/>
                <a:gd name="f12" fmla="*/ f3 1 21600"/>
                <a:gd name="f13" fmla="*/ f4 1 21600"/>
                <a:gd name="f14" fmla="*/ f11 f0 1"/>
                <a:gd name="f15" fmla="*/ 10800 f12 1"/>
                <a:gd name="f16" fmla="*/ 10800 f13 1"/>
                <a:gd name="f17" fmla="*/ f14 1 f2"/>
                <a:gd name="f18" fmla="+- f17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5" y="f16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6" y="f6"/>
                  </a:lnTo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>
              <a:defPPr lvl="0">
                <a:buNone/>
              </a:defPPr>
              <a:lvl1pPr lvl="0">
                <a:buNone/>
              </a:lvl1pPr>
              <a:lvl2pPr lvl="1">
                <a:buClr>
                  <a:srgbClr val="000000"/>
                </a:buClr>
                <a:buSzPct val="100000"/>
                <a:buFont typeface="Gill Sans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Gill Sans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Gill Sans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Gill Sans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Gill Sans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Gill Sans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Gill Sans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Gill Sans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Gill Sans" pitchFamily="18"/>
                <a:ea typeface="Droid Sans" pitchFamily="2"/>
                <a:cs typeface="Lohit Hindi" pitchFamily="2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0" y="0"/>
              <a:ext cx="2400479" cy="15112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reeform 9"/>
          <p:cNvSpPr/>
          <p:nvPr/>
        </p:nvSpPr>
        <p:spPr>
          <a:xfrm>
            <a:off x="695158" y="2339752"/>
            <a:ext cx="4337291" cy="19303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10800 f9 1"/>
              <a:gd name="f13" fmla="*/ f10 1 f2"/>
              <a:gd name="f14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4">
                <a:pos x="f11" y="f12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Gill Sans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Gill Sans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Gill Sans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Gill Sans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Gill Sans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Gill Sans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Gill Sans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Gill Sans" pitchFamily="34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Gill Sans" pitchFamily="18"/>
                <a:ea typeface="Gill Sans" pitchFamily="2"/>
                <a:cs typeface="Gill Sans" pitchFamily="2"/>
              </a:rPr>
              <a:t>replace this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Gill Sans" pitchFamily="18"/>
                <a:ea typeface="Gill Sans" pitchFamily="2"/>
                <a:cs typeface="Gill Sans" pitchFamily="2"/>
              </a:rPr>
              <a:t>media placeholder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Gill Sans" pitchFamily="18"/>
                <a:ea typeface="Gill Sans" pitchFamily="2"/>
                <a:cs typeface="Gill Sans" pitchFamily="2"/>
              </a:rPr>
              <a:t>with a screenshot of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646520" y="2103480"/>
            <a:ext cx="6803999" cy="68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Courier New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Courier New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Custom</PresentationFormat>
  <Paragraphs>61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Office-thema</vt:lpstr>
      <vt:lpstr>1_Office-thema</vt:lpstr>
      <vt:lpstr>2_Office-thema</vt:lpstr>
      <vt:lpstr>3_Office-thema</vt:lpstr>
      <vt:lpstr>4_Office-thema</vt:lpstr>
      <vt:lpstr>5_Office-thema</vt:lpstr>
      <vt:lpstr>Slide 1</vt:lpstr>
      <vt:lpstr>Slide 2</vt:lpstr>
      <vt:lpstr>Slide 3</vt:lpstr>
      <vt:lpstr>Two columns layout</vt:lpstr>
      <vt:lpstr>Code Example</vt:lpstr>
      <vt:lpstr>Code Example 2 Cols</vt:lpstr>
      <vt:lpstr>Code Example Blank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Koen Vastmans</cp:lastModifiedBy>
  <cp:revision>18</cp:revision>
  <cp:lastPrinted>1601-01-01T00:00:00Z</cp:lastPrinted>
  <dcterms:created xsi:type="dcterms:W3CDTF">2012-10-16T18:53:20Z</dcterms:created>
  <dcterms:modified xsi:type="dcterms:W3CDTF">2012-10-23T11:29:23Z</dcterms:modified>
</cp:coreProperties>
</file>