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Jordan" initials="JJ" lastIdx="1" clrIdx="0">
    <p:extLst>
      <p:ext uri="{19B8F6BF-5375-455C-9EA6-DF929625EA0E}">
        <p15:presenceInfo xmlns:p15="http://schemas.microsoft.com/office/powerpoint/2012/main" userId="Jeffrey Jor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4:40:12.541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C379-2C19-4E81-8E13-36566661B6F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B694-B071-4656-A931-0C73B1BF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SBI 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Project for CSCI 352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5676900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Jeffrey Jordan and Kevin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day to day hotel management system that handles checking in and checking out only.</a:t>
            </a:r>
          </a:p>
          <a:p>
            <a:endParaRPr lang="en-US" dirty="0"/>
          </a:p>
          <a:p>
            <a:r>
              <a:rPr lang="en-US" dirty="0" smtClean="0"/>
              <a:t>We started this project to aid a team member’s family’s business.</a:t>
            </a:r>
          </a:p>
          <a:p>
            <a:endParaRPr lang="en-US" dirty="0"/>
          </a:p>
          <a:p>
            <a:r>
              <a:rPr lang="en-US" dirty="0" smtClean="0"/>
              <a:t>How to run a hotel. Room information must be already known as well.</a:t>
            </a:r>
          </a:p>
          <a:p>
            <a:endParaRPr lang="en-US" dirty="0"/>
          </a:p>
          <a:p>
            <a:r>
              <a:rPr lang="en-US" dirty="0" smtClean="0"/>
              <a:t>Future work will be done: save feature, future reservation.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GUI project built with C# inside Visual Studio’s framework.</a:t>
            </a:r>
          </a:p>
          <a:p>
            <a:endParaRPr lang="en-US" dirty="0"/>
          </a:p>
          <a:p>
            <a:r>
              <a:rPr lang="en-US" dirty="0" smtClean="0"/>
              <a:t>No extra libraries than the start-up libraries of VS.</a:t>
            </a:r>
          </a:p>
          <a:p>
            <a:endParaRPr lang="en-US" dirty="0"/>
          </a:p>
          <a:p>
            <a:r>
              <a:rPr lang="en-US" dirty="0" smtClean="0"/>
              <a:t>Decorator and Observer.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640" y="1981200"/>
            <a:ext cx="640041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SBI Hotel Management System</vt:lpstr>
      <vt:lpstr>Background</vt:lpstr>
      <vt:lpstr>Approach</vt:lpstr>
      <vt:lpstr>Class Diagrams</vt:lpstr>
    </vt:vector>
  </TitlesOfParts>
  <Company>UT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SBI Hotel Management System</dc:title>
  <dc:creator>Jeffrey Jordan</dc:creator>
  <cp:lastModifiedBy>Jeffrey Jordan</cp:lastModifiedBy>
  <cp:revision>2</cp:revision>
  <dcterms:created xsi:type="dcterms:W3CDTF">2019-12-03T20:38:45Z</dcterms:created>
  <dcterms:modified xsi:type="dcterms:W3CDTF">2019-12-03T20:52:15Z</dcterms:modified>
</cp:coreProperties>
</file>