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12/5/2019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12/5/2019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12/5/2019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efljord/Group-Deliverable" TargetMode="External"/><Relationship Id="rId2" Type="http://schemas.openxmlformats.org/officeDocument/2006/relationships/hyperlink" Target="mailto:kevjpate@ut.utm.ed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SBI Management System</a:t>
            </a:r>
            <a:endParaRPr lang="en-US" dirty="0"/>
          </a:p>
        </p:txBody>
      </p:sp>
      <p:sp>
        <p:nvSpPr>
          <p:cNvPr id="3" name="Subtitle 2"/>
          <p:cNvSpPr>
            <a:spLocks noGrp="1"/>
          </p:cNvSpPr>
          <p:nvPr>
            <p:ph type="subTitle" idx="1"/>
          </p:nvPr>
        </p:nvSpPr>
        <p:spPr/>
        <p:txBody>
          <a:bodyPr/>
          <a:lstStyle/>
          <a:p>
            <a:r>
              <a:rPr lang="en-US" dirty="0" smtClean="0"/>
              <a:t>By Jeff Jordan &amp; Kevin Patel</a:t>
            </a:r>
          </a:p>
        </p:txBody>
      </p:sp>
    </p:spTree>
    <p:extLst>
      <p:ext uri="{BB962C8B-B14F-4D97-AF65-F5344CB8AC3E}">
        <p14:creationId xmlns:p14="http://schemas.microsoft.com/office/powerpoint/2010/main" val="3959281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92500" lnSpcReduction="10000"/>
          </a:bodyPr>
          <a:lstStyle/>
          <a:p>
            <a:pPr>
              <a:lnSpc>
                <a:spcPct val="160000"/>
              </a:lnSpc>
            </a:pPr>
            <a:r>
              <a:rPr lang="en-US" dirty="0" smtClean="0"/>
              <a:t>This software is a daily manager for a specific motel, a motel that is owned by the family of one of the project creators, the motel being called Stone Brook Inn, hence SBI.</a:t>
            </a:r>
          </a:p>
          <a:p>
            <a:pPr>
              <a:lnSpc>
                <a:spcPct val="160000"/>
              </a:lnSpc>
            </a:pPr>
            <a:r>
              <a:rPr lang="en-US" dirty="0" smtClean="0"/>
              <a:t>This project is going to be used in the place of a daily record paper and pen record system that is currently being used in the motel.</a:t>
            </a:r>
          </a:p>
          <a:p>
            <a:pPr>
              <a:lnSpc>
                <a:spcPct val="160000"/>
              </a:lnSpc>
            </a:pPr>
            <a:r>
              <a:rPr lang="en-US" dirty="0" smtClean="0"/>
              <a:t>The only essential things to know about using the software is that sides are not distinguished within the software as those running the program are expected to know what the sides are.</a:t>
            </a:r>
            <a:endParaRPr lang="en-US" dirty="0"/>
          </a:p>
        </p:txBody>
      </p:sp>
    </p:spTree>
    <p:extLst>
      <p:ext uri="{BB962C8B-B14F-4D97-AF65-F5344CB8AC3E}">
        <p14:creationId xmlns:p14="http://schemas.microsoft.com/office/powerpoint/2010/main" val="2358692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pPr>
              <a:lnSpc>
                <a:spcPct val="150000"/>
              </a:lnSpc>
            </a:pPr>
            <a:r>
              <a:rPr lang="en-US" dirty="0" smtClean="0"/>
              <a:t>When creating the project, we basically started from the ground up learning C# on the fly, with a lot of assistance from Dr. Ericson and Google. </a:t>
            </a:r>
          </a:p>
          <a:p>
            <a:pPr>
              <a:lnSpc>
                <a:spcPct val="150000"/>
              </a:lnSpc>
            </a:pPr>
            <a:r>
              <a:rPr lang="en-US" dirty="0" smtClean="0"/>
              <a:t>Nothing too special was used beyond implemented the background image which was just a rip of a free stock photo from Google. </a:t>
            </a:r>
          </a:p>
          <a:p>
            <a:pPr>
              <a:lnSpc>
                <a:spcPct val="150000"/>
              </a:lnSpc>
            </a:pPr>
            <a:r>
              <a:rPr lang="en-US" dirty="0" smtClean="0"/>
              <a:t>In the design of the project, we used the Observer pattern in order to check and ensure rooms were up to date. </a:t>
            </a:r>
            <a:endParaRPr lang="en-US" dirty="0"/>
          </a:p>
        </p:txBody>
      </p:sp>
    </p:spTree>
    <p:extLst>
      <p:ext uri="{BB962C8B-B14F-4D97-AF65-F5344CB8AC3E}">
        <p14:creationId xmlns:p14="http://schemas.microsoft.com/office/powerpoint/2010/main" val="983515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3094" y="2954337"/>
            <a:ext cx="4810125" cy="2714625"/>
          </a:xfrm>
        </p:spPr>
      </p:pic>
    </p:spTree>
    <p:extLst>
      <p:ext uri="{BB962C8B-B14F-4D97-AF65-F5344CB8AC3E}">
        <p14:creationId xmlns:p14="http://schemas.microsoft.com/office/powerpoint/2010/main" val="33043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6971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a:lnSpc>
                <a:spcPct val="150000"/>
              </a:lnSpc>
            </a:pPr>
            <a:r>
              <a:rPr lang="en-US" dirty="0" smtClean="0"/>
              <a:t>We need to implement a database in order to make this software not just a daily helper and a full management system. </a:t>
            </a:r>
          </a:p>
          <a:p>
            <a:pPr>
              <a:lnSpc>
                <a:spcPct val="150000"/>
              </a:lnSpc>
            </a:pPr>
            <a:r>
              <a:rPr lang="en-US" dirty="0" smtClean="0"/>
              <a:t>Along that line, also being able to integrate an API to pull reservations from websites such as Hotel.com/Trivago.com, etc.</a:t>
            </a:r>
          </a:p>
          <a:p>
            <a:endParaRPr lang="en-US" dirty="0"/>
          </a:p>
        </p:txBody>
      </p:sp>
    </p:spTree>
    <p:extLst>
      <p:ext uri="{BB962C8B-B14F-4D97-AF65-F5344CB8AC3E}">
        <p14:creationId xmlns:p14="http://schemas.microsoft.com/office/powerpoint/2010/main" val="1169005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hlinkClick r:id="rId2"/>
              </a:rPr>
              <a:t>kevjpate@ut.utm.edu</a:t>
            </a:r>
            <a:r>
              <a:rPr lang="en-US" dirty="0" smtClean="0"/>
              <a:t> </a:t>
            </a:r>
          </a:p>
          <a:p>
            <a:r>
              <a:rPr lang="en-US" dirty="0" smtClean="0"/>
              <a:t>jefljord@ut.utm.edu</a:t>
            </a:r>
            <a:endParaRPr lang="en-US" dirty="0"/>
          </a:p>
          <a:p>
            <a:r>
              <a:rPr lang="en-US" dirty="0" err="1" smtClean="0"/>
              <a:t>OurRepo</a:t>
            </a:r>
            <a:r>
              <a:rPr lang="en-US" dirty="0" smtClean="0"/>
              <a:t>: </a:t>
            </a:r>
            <a:r>
              <a:rPr lang="en-US" dirty="0">
                <a:hlinkClick r:id="rId3"/>
              </a:rPr>
              <a:t>https://github.com/jefljord/Group-Deliverable</a:t>
            </a:r>
            <a:endParaRPr lang="en-US" dirty="0"/>
          </a:p>
        </p:txBody>
      </p:sp>
    </p:spTree>
    <p:extLst>
      <p:ext uri="{BB962C8B-B14F-4D97-AF65-F5344CB8AC3E}">
        <p14:creationId xmlns:p14="http://schemas.microsoft.com/office/powerpoint/2010/main" val="3657454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TotalTime>
  <Words>244</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SBI Management System</vt:lpstr>
      <vt:lpstr>Background</vt:lpstr>
      <vt:lpstr>Approach</vt:lpstr>
      <vt:lpstr>Diagrams</vt:lpstr>
      <vt:lpstr>Demo</vt:lpstr>
      <vt:lpstr>Future Work</vt:lpstr>
      <vt:lpstr>Questions</vt:lpstr>
    </vt:vector>
  </TitlesOfParts>
  <Company>UT Martin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SBI Management System</dc:title>
  <dc:creator>Kevin Patel</dc:creator>
  <cp:lastModifiedBy>Kevin Patel</cp:lastModifiedBy>
  <cp:revision>6</cp:revision>
  <dcterms:created xsi:type="dcterms:W3CDTF">2019-12-05T18:27:24Z</dcterms:created>
  <dcterms:modified xsi:type="dcterms:W3CDTF">2019-12-05T18:52:45Z</dcterms:modified>
</cp:coreProperties>
</file>