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5486400" cy="3657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/>
            <a:r>
              <a:rPr b="0" i="0" sz="1800" baseline="0">
                <a:solidFill>
                  <a:srgbClr val="000000"/>
                </a:solidFill>
                <a:latin typeface="Segoe UI"/>
              </a:rPr>
              <a:t>Our Father, who art in heaven, hallowed be thy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name: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Father… My God, my God…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Thy kingdom come, thy will be done, on earth as it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is in Heaven: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Behold thy Son… Behold thy mother- today you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will be with me in Paradise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Give us this day our daily bread: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I thirst…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Forgive us our trespasses, as we forgive those who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trespass against us: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/>
            <a:r>
              <a:rPr b="1" i="0" sz="1800" baseline="0">
                <a:solidFill>
                  <a:srgbClr val="000000"/>
                </a:solidFill>
                <a:latin typeface="Segoe UI"/>
              </a:rPr>
              <a:t>Father, forgive them for they know not what they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do…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And lead us not into tempatation, but Deliver Us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from Evil: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hast thou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For thine is the kingdom, and the power and the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glory, forever and ever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Into thy hands I commit my spirit… it is finished.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Amen.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