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5486400" cy="3657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3200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b="0" i="0" sz="1800" baseline="0">
                <a:solidFill>
                  <a:srgbClr val="000000"/>
                </a:solidFill>
                <a:latin typeface="Segoe UI"/>
              </a:rPr>
              <a:t>My God, my God, why have you forsaken me? Why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are you so far from helping me, from the words of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my groaning? O my God, I cry by day, but you do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not answer; and by night, but find no rest.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Yet you are holy, enthroned on the praises of Israel.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In you our ancestors trusted; they trusted, and you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delivered them.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To you they cried, and were saved; in you they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trusted, and were not put to shame. But I am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3200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b="0" i="0" sz="1800" baseline="0">
                <a:solidFill>
                  <a:srgbClr val="000000"/>
                </a:solidFill>
                <a:latin typeface="Segoe UI"/>
              </a:rPr>
              <a:t>worm, and not human; scorned by others, and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despised by the people.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All who see me mock at me; they make mouths at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me, they shake their heads; “commit your cause to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the Lord; let him deliver—let him rescue the one in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whom he delights!”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Yet it was you who took me from the womb; you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kept me safe on my mother’s breast. On you I was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cast from my birth, and since my mother bore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3200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b="0" i="0" sz="1800" baseline="0">
                <a:solidFill>
                  <a:srgbClr val="000000"/>
                </a:solidFill>
                <a:latin typeface="Segoe UI"/>
              </a:rPr>
              <a:t>you have been my God.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Do not be far from me; for trouble is near and there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is no one to help. Many bulls encircle me, strong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Bulls of Bashan surround me; they open wide their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mouths at me, like a ravening and Roaring Lion.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I am poured out like water, and all my bones are out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of joint; my heart is like wax; it is melted within my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breast; my mouth is dried up like a potsherd, and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my tongue sticks to my jaws; you lay me in the dust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3200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b="0" i="0" sz="1800" baseline="0">
                <a:solidFill>
                  <a:srgbClr val="000000"/>
                </a:solidFill>
                <a:latin typeface="Segoe UI"/>
              </a:rPr>
              <a:t>of death.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For dogs are all around me; a company of evildoers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encircles me. My hands and feet have shriveled; I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can count all my bones. They stare and gloat over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me; they divide my clothes among themselves, and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for my clothing they cast lots.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But you, O Lord, do not be far away! O my help,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come quickly to my aid! Deliver my soul from the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sword, my life from the power of the dog! Save 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3200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b="0" i="0" sz="1800" baseline="0">
                <a:solidFill>
                  <a:srgbClr val="000000"/>
                </a:solidFill>
                <a:latin typeface="Segoe UI"/>
              </a:rPr>
              <a:t>from the mouth of the lion!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From the horns of the wild oxen you have rescued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me. I will tell of your name to my brothers and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sisters; in the midst of the congregation I will praise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you: you who fear the Lord, praise him! All you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offspring of Jacob, glorify him; stand in awe of him,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all you offspring of Israel!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For he did not despise or abhorthe affliction of the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afflicted; he did not hide his face from me, but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3200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b="0" i="0" sz="1800" baseline="0">
                <a:solidFill>
                  <a:srgbClr val="000000"/>
                </a:solidFill>
                <a:latin typeface="Segoe UI"/>
              </a:rPr>
              <a:t>heard when I cried to him. From you comes my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praise in the great congregation; my vows I will pay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before those who fear him.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The poor shall eat and be satisfied; those who seek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him shall praise the Lord. May your hearts live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forever! All the ends of the earth shall remember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and turn to the Lord; and all the families of the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nations shall worship before him. For Dominion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belongs to the Lord, and he rules over the nations.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5486400" cy="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/>
            <a:r>
              <a:rPr b="1" i="0" sz="1200" baseline="0">
                <a:solidFill>
                  <a:srgbClr val="4285F4"/>
                </a:solidFill>
                <a:latin typeface="Segoe UI"/>
              </a:rPr>
              <a:t>Psalm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57200"/>
            <a:ext cx="5486400" cy="32004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b="0" i="0" sz="1800" baseline="0">
                <a:solidFill>
                  <a:srgbClr val="000000"/>
                </a:solidFill>
                <a:latin typeface="Segoe UI"/>
              </a:rPr>
              <a:t>To him, indeed, shall all who sleep in the Earth bow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down; before him shall bow all who go down to the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dust, and I shall live for him. Posterity will serve him;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future generations will be told about the Lord, and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proclaim his deliverance to a people yet unborn,</a:t>
            </a:r>
            <a:br/>
            <a:r>
              <a:rPr b="0" i="0" sz="1800" baseline="0">
                <a:solidFill>
                  <a:srgbClr val="000000"/>
                </a:solidFill>
                <a:latin typeface="Segoe UI"/>
              </a:rPr>
              <a:t>saying that he has done it.</a:t>
            </a:r>
            <a:br/>
            <a:r>
              <a:rPr b="1" i="0" sz="1800" baseline="0">
                <a:solidFill>
                  <a:srgbClr val="000000"/>
                </a:solidFill>
                <a:latin typeface="Segoe UI"/>
              </a:rPr>
              <a:t>My God, my God, why have you forsaken me?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