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Lst>
  <p:sldSz cx="5486400" cy="3657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 Type="http://schemas.openxmlformats.org/officeDocument/2006/relationships/presProps" Target="presProps.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 Type="http://schemas.openxmlformats.org/officeDocument/2006/relationships/viewProps" Target="viewProps.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 Type="http://schemas.openxmlformats.org/officeDocument/2006/relationships/theme" Target="theme/theme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jpg"/>
          <p:cNvPicPr>
            <a:picLocks noChangeAspect="1"/>
          </p:cNvPicPr>
          <p:nvPr/>
        </p:nvPicPr>
        <p:blipFill>
          <a:blip r:embed="rId2"/>
          <a:stretch>
            <a:fillRect/>
          </a:stretch>
        </p:blipFill>
        <p:spPr>
          <a:xfrm>
            <a:off x="0" y="0"/>
            <a:ext cx="5486400" cy="3657600"/>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0"/>
          </a:xfrm>
          <a:prstGeom prst="rect">
            <a:avLst/>
          </a:prstGeom>
          <a:noFill/>
        </p:spPr>
        <p:txBody>
          <a:bodyPr wrap="square">
            <a:spAutoFit/>
          </a:bodyPr>
          <a:lstStyle/>
          <a:p>
            <a:pPr algn="r"/>
            <a:r>
              <a:rPr b="1" i="0" sz="1200" baseline="0">
                <a:solidFill>
                  <a:srgbClr val="4285F4"/>
                </a:solidFill>
                <a:latin typeface="Segoe UI"/>
              </a:rPr>
              <a:t>Prayer of the Day</a:t>
            </a:r>
          </a:p>
        </p:txBody>
      </p:sp>
      <p:sp>
        <p:nvSpPr>
          <p:cNvPr id="3" name="TextBox 2"/>
          <p:cNvSpPr txBox="1"/>
          <p:nvPr/>
        </p:nvSpPr>
        <p:spPr>
          <a:xfrm>
            <a:off x="0" y="457200"/>
            <a:ext cx="5486400" cy="0"/>
          </a:xfrm>
          <a:prstGeom prst="rect">
            <a:avLst/>
          </a:prstGeom>
          <a:noFill/>
        </p:spPr>
        <p:txBody>
          <a:bodyPr wrap="square">
            <a:spAutoFit/>
          </a:bodyPr>
          <a:lstStyle/>
          <a:p>
            <a:r>
              <a:rPr b="1" i="0" sz="1800" baseline="0">
                <a:solidFill>
                  <a:srgbClr val="000000"/>
                </a:solidFill>
                <a:latin typeface="Segoe UI"/>
              </a:rPr>
              <a:t>Almighty God, your Son came into the world to free us all from sin and death. Breathe upon us the power of your Spirit, that we may be raised to new life in Christ and serve you in righteousness all our days, through Jesus Christ, our Savior and Lord, who lives and reigns with you and the Holy Spirit, one God, now and forever.</a:t>
            </a:r>
            <a:br/>
            <a:r>
              <a:rPr b="1" i="0" sz="1800" baseline="0">
                <a:solidFill>
                  <a:srgbClr val="000000"/>
                </a:solidFill>
                <a:latin typeface="Segoe UI"/>
              </a:rPr>
              <a:t>Amen.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3657600"/>
          </a:xfrm>
          <a:prstGeom prst="rect">
            <a:avLst/>
          </a:prstGeom>
          <a:noFill/>
        </p:spPr>
        <p:txBody>
          <a:bodyPr wrap="square" anchor="ctr">
            <a:spAutoFit/>
          </a:bodyPr>
          <a:lstStyle/>
          <a:p>
            <a:pPr algn="ctr"/>
            <a:r>
              <a:rPr b="1" i="0" sz="2400" baseline="0">
                <a:solidFill>
                  <a:srgbClr val="000000"/>
                </a:solidFill>
                <a:latin typeface="Segoe UI"/>
              </a:rPr>
              <a:t>Ezekiel 37:1-14</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0"/>
          </a:xfrm>
          <a:prstGeom prst="rect">
            <a:avLst/>
          </a:prstGeom>
          <a:noFill/>
        </p:spPr>
        <p:txBody>
          <a:bodyPr wrap="square">
            <a:spAutoFit/>
          </a:bodyPr>
          <a:lstStyle/>
          <a:p>
            <a:pPr algn="r"/>
            <a:r>
              <a:rPr b="1" i="0" sz="1200" baseline="0">
                <a:solidFill>
                  <a:srgbClr val="4285F4"/>
                </a:solidFill>
                <a:latin typeface="Segoe UI"/>
              </a:rPr>
              <a:t>First Reading</a:t>
            </a:r>
          </a:p>
        </p:txBody>
      </p:sp>
      <p:sp>
        <p:nvSpPr>
          <p:cNvPr id="3" name="TextBox 2"/>
          <p:cNvSpPr txBox="1"/>
          <p:nvPr/>
        </p:nvSpPr>
        <p:spPr>
          <a:xfrm>
            <a:off x="0" y="457200"/>
            <a:ext cx="5486400" cy="0"/>
          </a:xfrm>
          <a:prstGeom prst="rect">
            <a:avLst/>
          </a:prstGeom>
          <a:noFill/>
        </p:spPr>
        <p:txBody>
          <a:bodyPr wrap="none">
            <a:spAutoFit/>
          </a:bodyPr>
          <a:lstStyle/>
          <a:p>
            <a:r>
              <a:rPr b="0" i="0" sz="1800" baseline="0">
                <a:solidFill>
                  <a:srgbClr val="000000"/>
                </a:solidFill>
                <a:latin typeface="Segoe UI"/>
              </a:rPr>
              <a:t/>
            </a:r>
            <a:r>
              <a:rPr b="0" i="0" sz="1800" baseline="30000">
                <a:solidFill>
                  <a:srgbClr val="000000"/>
                </a:solidFill>
                <a:latin typeface="Segoe UI"/>
              </a:rPr>
              <a:t>1</a:t>
            </a:r>
            <a:r>
              <a:rPr b="0" i="0" sz="1800" baseline="0">
                <a:solidFill>
                  <a:srgbClr val="000000"/>
                </a:solidFill>
                <a:latin typeface="Segoe UI"/>
              </a:rPr>
              <a:t>The hand of the Lord came upon me, and he</a:t>
            </a:r>
            <a:br/>
            <a:r>
              <a:rPr b="0" i="0" sz="1800" baseline="0">
                <a:solidFill>
                  <a:srgbClr val="000000"/>
                </a:solidFill>
                <a:latin typeface="Segoe UI"/>
              </a:rPr>
              <a:t>brought me out by the spirit of the Lord and set me</a:t>
            </a:r>
            <a:br/>
            <a:r>
              <a:rPr b="0" i="0" sz="1800" baseline="0">
                <a:solidFill>
                  <a:srgbClr val="000000"/>
                </a:solidFill>
                <a:latin typeface="Segoe UI"/>
              </a:rPr>
              <a:t>down in the middle of a valley; it was full of bones.</a:t>
            </a:r>
            <a:br/>
            <a:r>
              <a:rPr b="0" i="0" sz="1800" baseline="0">
                <a:solidFill>
                  <a:srgbClr val="000000"/>
                </a:solidFill>
                <a:latin typeface="Segoe UI"/>
              </a:rPr>
              <a:t/>
            </a:r>
            <a:r>
              <a:rPr b="0" i="0" sz="1800" baseline="30000">
                <a:solidFill>
                  <a:srgbClr val="000000"/>
                </a:solidFill>
                <a:latin typeface="Segoe UI"/>
              </a:rPr>
              <a:t>2</a:t>
            </a:r>
            <a:r>
              <a:rPr b="0" i="0" sz="1800" baseline="0">
                <a:solidFill>
                  <a:srgbClr val="000000"/>
                </a:solidFill>
                <a:latin typeface="Segoe UI"/>
              </a:rPr>
              <a:t>He led me all around them; there were very many</a:t>
            </a:r>
            <a:br/>
            <a:r>
              <a:rPr b="0" i="0" sz="1800" baseline="0">
                <a:solidFill>
                  <a:srgbClr val="000000"/>
                </a:solidFill>
                <a:latin typeface="Segoe UI"/>
              </a:rPr>
              <a:t>lying in the valley, and they were very dry.</a:t>
            </a:r>
            <a:r>
              <a:rPr b="0" i="0" sz="1800" baseline="30000">
                <a:solidFill>
                  <a:srgbClr val="000000"/>
                </a:solidFill>
                <a:latin typeface="Segoe UI"/>
              </a:rPr>
              <a:t>3</a:t>
            </a:r>
            <a:r>
              <a:rPr b="0" i="0" sz="1800" baseline="0">
                <a:solidFill>
                  <a:srgbClr val="000000"/>
                </a:solidFill>
                <a:latin typeface="Segoe UI"/>
              </a:rPr>
              <a:t>He said</a:t>
            </a:r>
            <a:br/>
            <a:r>
              <a:rPr b="0" i="0" sz="1800" baseline="0">
                <a:solidFill>
                  <a:srgbClr val="000000"/>
                </a:solidFill>
                <a:latin typeface="Segoe UI"/>
              </a:rPr>
              <a:t>to me, “Mortal, can these bones live?” I answered, “O</a:t>
            </a:r>
            <a:br/>
            <a:r>
              <a:rPr b="0" i="0" sz="1800" baseline="0">
                <a:solidFill>
                  <a:srgbClr val="000000"/>
                </a:solidFill>
                <a:latin typeface="Segoe UI"/>
              </a:rPr>
              <a:t>Lord God, you know.”</a:t>
            </a:r>
            <a:r>
              <a:rPr b="0" i="0" sz="1800" baseline="30000">
                <a:solidFill>
                  <a:srgbClr val="000000"/>
                </a:solidFill>
                <a:latin typeface="Segoe UI"/>
              </a:rPr>
              <a:t>4</a:t>
            </a:r>
            <a:r>
              <a:rPr b="0" i="0" sz="1800" baseline="0">
                <a:solidFill>
                  <a:srgbClr val="000000"/>
                </a:solidFill>
                <a:latin typeface="Segoe UI"/>
              </a:rPr>
              <a:t>Then he said to me,</a:t>
            </a:r>
            <a:br/>
            <a:r>
              <a:rPr b="0" i="0" sz="1800" baseline="0">
                <a:solidFill>
                  <a:srgbClr val="000000"/>
                </a:solidFill>
                <a:latin typeface="Segoe UI"/>
              </a:rPr>
              <a:t>“Prophesy to these bones, and say to them: O dry</a:t>
            </a:r>
            <a:br/>
            <a:r>
              <a:rPr b="0" i="0" sz="1800" baseline="0">
                <a:solidFill>
                  <a:srgbClr val="000000"/>
                </a:solidFill>
                <a:latin typeface="Segoe UI"/>
              </a:rPr>
              <a:t>bones, hear the word of the Lord.</a:t>
            </a:r>
            <a:r>
              <a:rPr b="0" i="0" sz="1800" baseline="30000">
                <a:solidFill>
                  <a:srgbClr val="000000"/>
                </a:solidFill>
                <a:latin typeface="Segoe UI"/>
              </a:rPr>
              <a:t>5</a:t>
            </a:r>
            <a:r>
              <a:rPr b="0" i="0" sz="1800" baseline="0">
                <a:solidFill>
                  <a:srgbClr val="000000"/>
                </a:solidFill>
                <a:latin typeface="Segoe UI"/>
              </a:rPr>
              <a:t>Thus says the</a:t>
            </a:r>
            <a:br/>
            <a:r>
              <a:rPr b="0" i="0" sz="1800" baseline="0">
                <a:solidFill>
                  <a:srgbClr val="000000"/>
                </a:solidFill>
                <a:latin typeface="Segoe UI"/>
              </a:rPr>
              <a:t>Lord God to these bones: I will cause breath to enter</a:t>
            </a:r>
            <a:br/>
            <a:r>
              <a:rPr b="0" i="0" sz="1800" baseline="0">
                <a:solidFill>
                  <a:srgbClr val="000000"/>
                </a:solidFill>
                <a:latin typeface="Segoe UI"/>
              </a:rPr>
              <a:t>you, and you shall live.</a:t>
            </a:r>
            <a:r>
              <a:rPr b="0" i="0" sz="1800" baseline="30000">
                <a:solidFill>
                  <a:srgbClr val="000000"/>
                </a:solidFill>
                <a:latin typeface="Segoe UI"/>
              </a:rPr>
              <a:t>6</a:t>
            </a:r>
            <a:r>
              <a:rPr b="0" i="0" sz="1800" baseline="0">
                <a:solidFill>
                  <a:srgbClr val="000000"/>
                </a:solidFill>
                <a:latin typeface="Segoe UI"/>
              </a:rPr>
              <a:t>I will lay sinews on you, and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0"/>
          </a:xfrm>
          <a:prstGeom prst="rect">
            <a:avLst/>
          </a:prstGeom>
          <a:noFill/>
        </p:spPr>
        <p:txBody>
          <a:bodyPr wrap="square">
            <a:spAutoFit/>
          </a:bodyPr>
          <a:lstStyle/>
          <a:p>
            <a:pPr algn="r"/>
            <a:r>
              <a:rPr b="1" i="0" sz="1200" baseline="0">
                <a:solidFill>
                  <a:srgbClr val="4285F4"/>
                </a:solidFill>
                <a:latin typeface="Segoe UI"/>
              </a:rPr>
              <a:t>First Reading</a:t>
            </a:r>
          </a:p>
        </p:txBody>
      </p:sp>
      <p:sp>
        <p:nvSpPr>
          <p:cNvPr id="3" name="TextBox 2"/>
          <p:cNvSpPr txBox="1"/>
          <p:nvPr/>
        </p:nvSpPr>
        <p:spPr>
          <a:xfrm>
            <a:off x="0" y="457200"/>
            <a:ext cx="5486400" cy="0"/>
          </a:xfrm>
          <a:prstGeom prst="rect">
            <a:avLst/>
          </a:prstGeom>
          <a:noFill/>
        </p:spPr>
        <p:txBody>
          <a:bodyPr wrap="none">
            <a:spAutoFit/>
          </a:bodyPr>
          <a:lstStyle/>
          <a:p>
            <a:r>
              <a:rPr b="0" i="0" sz="1800" baseline="0">
                <a:solidFill>
                  <a:srgbClr val="000000"/>
                </a:solidFill>
                <a:latin typeface="Segoe UI"/>
              </a:rPr>
              <a:t>will cause flesh to come upon you, and cover you</a:t>
            </a:r>
            <a:br/>
            <a:r>
              <a:rPr b="0" i="0" sz="1800" baseline="0">
                <a:solidFill>
                  <a:srgbClr val="000000"/>
                </a:solidFill>
                <a:latin typeface="Segoe UI"/>
              </a:rPr>
              <a:t>with skin, and put breath in you, and you shall live;</a:t>
            </a:r>
            <a:br/>
            <a:r>
              <a:rPr b="0" i="0" sz="1800" baseline="0">
                <a:solidFill>
                  <a:srgbClr val="000000"/>
                </a:solidFill>
                <a:latin typeface="Segoe UI"/>
              </a:rPr>
              <a:t>and you shall know that I am the Lord.”</a:t>
            </a:r>
            <a:r>
              <a:rPr b="0" i="0" sz="1800" baseline="30000">
                <a:solidFill>
                  <a:srgbClr val="000000"/>
                </a:solidFill>
                <a:latin typeface="Segoe UI"/>
              </a:rPr>
              <a:t>7</a:t>
            </a:r>
            <a:r>
              <a:rPr b="0" i="0" sz="1800" baseline="0">
                <a:solidFill>
                  <a:srgbClr val="000000"/>
                </a:solidFill>
                <a:latin typeface="Segoe UI"/>
              </a:rPr>
              <a:t>So I</a:t>
            </a:r>
            <a:br/>
            <a:r>
              <a:rPr b="0" i="0" sz="1800" baseline="0">
                <a:solidFill>
                  <a:srgbClr val="000000"/>
                </a:solidFill>
                <a:latin typeface="Segoe UI"/>
              </a:rPr>
              <a:t>prophesied as I had been commanded; and as I</a:t>
            </a:r>
            <a:br/>
            <a:r>
              <a:rPr b="0" i="0" sz="1800" baseline="0">
                <a:solidFill>
                  <a:srgbClr val="000000"/>
                </a:solidFill>
                <a:latin typeface="Segoe UI"/>
              </a:rPr>
              <a:t>prophesied, suddenly there was a noise, a rattling,</a:t>
            </a:r>
            <a:br/>
            <a:r>
              <a:rPr b="0" i="0" sz="1800" baseline="0">
                <a:solidFill>
                  <a:srgbClr val="000000"/>
                </a:solidFill>
                <a:latin typeface="Segoe UI"/>
              </a:rPr>
              <a:t>and the bones came together, bone to its bone.</a:t>
            </a:r>
            <a:r>
              <a:rPr b="0" i="0" sz="1800" baseline="30000">
                <a:solidFill>
                  <a:srgbClr val="000000"/>
                </a:solidFill>
                <a:latin typeface="Segoe UI"/>
              </a:rPr>
              <a:t>8</a:t>
            </a:r>
            <a:r>
              <a:rPr b="0" i="0" sz="1800" baseline="0">
                <a:solidFill>
                  <a:srgbClr val="000000"/>
                </a:solidFill>
                <a:latin typeface="Segoe UI"/>
              </a:rPr>
              <a:t>I</a:t>
            </a:r>
            <a:br/>
            <a:r>
              <a:rPr b="0" i="0" sz="1800" baseline="0">
                <a:solidFill>
                  <a:srgbClr val="000000"/>
                </a:solidFill>
                <a:latin typeface="Segoe UI"/>
              </a:rPr>
              <a:t>looked, and there were sinews on them, and flesh</a:t>
            </a:r>
            <a:br/>
            <a:r>
              <a:rPr b="0" i="0" sz="1800" baseline="0">
                <a:solidFill>
                  <a:srgbClr val="000000"/>
                </a:solidFill>
                <a:latin typeface="Segoe UI"/>
              </a:rPr>
              <a:t>had come upon them, and skin had covered them;</a:t>
            </a:r>
            <a:br/>
            <a:r>
              <a:rPr b="0" i="0" sz="1800" baseline="0">
                <a:solidFill>
                  <a:srgbClr val="000000"/>
                </a:solidFill>
                <a:latin typeface="Segoe UI"/>
              </a:rPr>
              <a:t>but there was no breath in them.</a:t>
            </a:r>
            <a:r>
              <a:rPr b="0" i="0" sz="1800" baseline="30000">
                <a:solidFill>
                  <a:srgbClr val="000000"/>
                </a:solidFill>
                <a:latin typeface="Segoe UI"/>
              </a:rPr>
              <a:t>9</a:t>
            </a:r>
            <a:r>
              <a:rPr b="0" i="0" sz="1800" baseline="0">
                <a:solidFill>
                  <a:srgbClr val="000000"/>
                </a:solidFill>
                <a:latin typeface="Segoe UI"/>
              </a:rPr>
              <a:t>Then he said to</a:t>
            </a:r>
            <a:br/>
            <a:r>
              <a:rPr b="0" i="0" sz="1800" baseline="0">
                <a:solidFill>
                  <a:srgbClr val="000000"/>
                </a:solidFill>
                <a:latin typeface="Segoe UI"/>
              </a:rPr>
              <a:t>me, “Prophesy to the breath, prophesy, mortal, and</a:t>
            </a:r>
            <a:br/>
            <a:r>
              <a:rPr b="0" i="0" sz="1800" baseline="0">
                <a:solidFill>
                  <a:srgbClr val="000000"/>
                </a:solidFill>
                <a:latin typeface="Segoe UI"/>
              </a:rPr>
              <a:t>say to the breath: Thus says the Lord God: Come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0"/>
          </a:xfrm>
          <a:prstGeom prst="rect">
            <a:avLst/>
          </a:prstGeom>
          <a:noFill/>
        </p:spPr>
        <p:txBody>
          <a:bodyPr wrap="square">
            <a:spAutoFit/>
          </a:bodyPr>
          <a:lstStyle/>
          <a:p>
            <a:pPr algn="r"/>
            <a:r>
              <a:rPr b="1" i="0" sz="1200" baseline="0">
                <a:solidFill>
                  <a:srgbClr val="4285F4"/>
                </a:solidFill>
                <a:latin typeface="Segoe UI"/>
              </a:rPr>
              <a:t>First Reading</a:t>
            </a:r>
          </a:p>
        </p:txBody>
      </p:sp>
      <p:sp>
        <p:nvSpPr>
          <p:cNvPr id="3" name="TextBox 2"/>
          <p:cNvSpPr txBox="1"/>
          <p:nvPr/>
        </p:nvSpPr>
        <p:spPr>
          <a:xfrm>
            <a:off x="0" y="457200"/>
            <a:ext cx="5486400" cy="0"/>
          </a:xfrm>
          <a:prstGeom prst="rect">
            <a:avLst/>
          </a:prstGeom>
          <a:noFill/>
        </p:spPr>
        <p:txBody>
          <a:bodyPr wrap="none">
            <a:spAutoFit/>
          </a:bodyPr>
          <a:lstStyle/>
          <a:p>
            <a:r>
              <a:rPr b="0" i="0" sz="1800" baseline="0">
                <a:solidFill>
                  <a:srgbClr val="000000"/>
                </a:solidFill>
                <a:latin typeface="Segoe UI"/>
              </a:rPr>
              <a:t>from the four winds, O breath, and breathe upon</a:t>
            </a:r>
            <a:br/>
            <a:r>
              <a:rPr b="0" i="0" sz="1800" baseline="0">
                <a:solidFill>
                  <a:srgbClr val="000000"/>
                </a:solidFill>
                <a:latin typeface="Segoe UI"/>
              </a:rPr>
              <a:t>these slain, that they may live.”</a:t>
            </a:r>
            <a:r>
              <a:rPr b="0" i="0" sz="1800" baseline="30000">
                <a:solidFill>
                  <a:srgbClr val="000000"/>
                </a:solidFill>
                <a:latin typeface="Segoe UI"/>
              </a:rPr>
              <a:t>10</a:t>
            </a:r>
            <a:r>
              <a:rPr b="0" i="0" sz="1800" baseline="0">
                <a:solidFill>
                  <a:srgbClr val="000000"/>
                </a:solidFill>
                <a:latin typeface="Segoe UI"/>
              </a:rPr>
              <a:t>I prophesied as he</a:t>
            </a:r>
            <a:br/>
            <a:r>
              <a:rPr b="0" i="0" sz="1800" baseline="0">
                <a:solidFill>
                  <a:srgbClr val="000000"/>
                </a:solidFill>
                <a:latin typeface="Segoe UI"/>
              </a:rPr>
              <a:t>commanded me, and the breath came into them,</a:t>
            </a:r>
            <a:br/>
            <a:r>
              <a:rPr b="0" i="0" sz="1800" baseline="0">
                <a:solidFill>
                  <a:srgbClr val="000000"/>
                </a:solidFill>
                <a:latin typeface="Segoe UI"/>
              </a:rPr>
              <a:t>and they lived, and stood on their feet, a vast</a:t>
            </a:r>
            <a:br/>
            <a:r>
              <a:rPr b="0" i="0" sz="1800" baseline="0">
                <a:solidFill>
                  <a:srgbClr val="000000"/>
                </a:solidFill>
                <a:latin typeface="Segoe UI"/>
              </a:rPr>
              <a:t>multitude.</a:t>
            </a:r>
            <a:r>
              <a:rPr b="0" i="0" sz="1800" baseline="30000">
                <a:solidFill>
                  <a:srgbClr val="000000"/>
                </a:solidFill>
                <a:latin typeface="Segoe UI"/>
              </a:rPr>
              <a:t>11</a:t>
            </a:r>
            <a:r>
              <a:rPr b="0" i="0" sz="1800" baseline="0">
                <a:solidFill>
                  <a:srgbClr val="000000"/>
                </a:solidFill>
                <a:latin typeface="Segoe UI"/>
              </a:rPr>
              <a:t>Then he said to me, “Mortal, these</a:t>
            </a:r>
            <a:br/>
            <a:r>
              <a:rPr b="0" i="0" sz="1800" baseline="0">
                <a:solidFill>
                  <a:srgbClr val="000000"/>
                </a:solidFill>
                <a:latin typeface="Segoe UI"/>
              </a:rPr>
              <a:t>bones are the whole house of Israel. They say, ‘Our</a:t>
            </a:r>
            <a:br/>
            <a:r>
              <a:rPr b="0" i="0" sz="1800" baseline="0">
                <a:solidFill>
                  <a:srgbClr val="000000"/>
                </a:solidFill>
                <a:latin typeface="Segoe UI"/>
              </a:rPr>
              <a:t>bones are dried up, and our hope is lost; we are cut</a:t>
            </a:r>
            <a:br/>
            <a:r>
              <a:rPr b="0" i="0" sz="1800" baseline="0">
                <a:solidFill>
                  <a:srgbClr val="000000"/>
                </a:solidFill>
                <a:latin typeface="Segoe UI"/>
              </a:rPr>
              <a:t>off completely.’</a:t>
            </a:r>
            <a:r>
              <a:rPr b="0" i="0" sz="1800" baseline="30000">
                <a:solidFill>
                  <a:srgbClr val="000000"/>
                </a:solidFill>
                <a:latin typeface="Segoe UI"/>
              </a:rPr>
              <a:t>12</a:t>
            </a:r>
            <a:r>
              <a:rPr b="0" i="0" sz="1800" baseline="0">
                <a:solidFill>
                  <a:srgbClr val="000000"/>
                </a:solidFill>
                <a:latin typeface="Segoe UI"/>
              </a:rPr>
              <a:t>Therefore prophesy, and say to</a:t>
            </a:r>
            <a:br/>
            <a:r>
              <a:rPr b="0" i="0" sz="1800" baseline="0">
                <a:solidFill>
                  <a:srgbClr val="000000"/>
                </a:solidFill>
                <a:latin typeface="Segoe UI"/>
              </a:rPr>
              <a:t>them, Thus says the Lord God: I am going to open</a:t>
            </a:r>
            <a:br/>
            <a:r>
              <a:rPr b="0" i="0" sz="1800" baseline="0">
                <a:solidFill>
                  <a:srgbClr val="000000"/>
                </a:solidFill>
                <a:latin typeface="Segoe UI"/>
              </a:rPr>
              <a:t>your graves, and bring you up from your graves, O</a:t>
            </a:r>
            <a:br/>
            <a:r>
              <a:rPr b="0" i="0" sz="1800" baseline="0">
                <a:solidFill>
                  <a:srgbClr val="000000"/>
                </a:solidFill>
                <a:latin typeface="Segoe UI"/>
              </a:rPr>
              <a:t>my people; and I will bring you back to the land of</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0"/>
          </a:xfrm>
          <a:prstGeom prst="rect">
            <a:avLst/>
          </a:prstGeom>
          <a:noFill/>
        </p:spPr>
        <p:txBody>
          <a:bodyPr wrap="square">
            <a:spAutoFit/>
          </a:bodyPr>
          <a:lstStyle/>
          <a:p>
            <a:pPr algn="r"/>
            <a:r>
              <a:rPr b="1" i="0" sz="1200" baseline="0">
                <a:solidFill>
                  <a:srgbClr val="4285F4"/>
                </a:solidFill>
                <a:latin typeface="Segoe UI"/>
              </a:rPr>
              <a:t>First Reading</a:t>
            </a:r>
          </a:p>
        </p:txBody>
      </p:sp>
      <p:sp>
        <p:nvSpPr>
          <p:cNvPr id="3" name="TextBox 2"/>
          <p:cNvSpPr txBox="1"/>
          <p:nvPr/>
        </p:nvSpPr>
        <p:spPr>
          <a:xfrm>
            <a:off x="0" y="457200"/>
            <a:ext cx="5486400" cy="0"/>
          </a:xfrm>
          <a:prstGeom prst="rect">
            <a:avLst/>
          </a:prstGeom>
          <a:noFill/>
        </p:spPr>
        <p:txBody>
          <a:bodyPr wrap="none">
            <a:spAutoFit/>
          </a:bodyPr>
          <a:lstStyle/>
          <a:p>
            <a:r>
              <a:rPr b="0" i="0" sz="1800" baseline="0">
                <a:solidFill>
                  <a:srgbClr val="000000"/>
                </a:solidFill>
                <a:latin typeface="Segoe UI"/>
              </a:rPr>
              <a:t>Israel.</a:t>
            </a:r>
            <a:r>
              <a:rPr b="0" i="0" sz="1800" baseline="30000">
                <a:solidFill>
                  <a:srgbClr val="000000"/>
                </a:solidFill>
                <a:latin typeface="Segoe UI"/>
              </a:rPr>
              <a:t>13</a:t>
            </a:r>
            <a:r>
              <a:rPr b="0" i="0" sz="1800" baseline="0">
                <a:solidFill>
                  <a:srgbClr val="000000"/>
                </a:solidFill>
                <a:latin typeface="Segoe UI"/>
              </a:rPr>
              <a:t>And you shall know that I am the Lord,</a:t>
            </a:r>
            <a:br/>
            <a:r>
              <a:rPr b="0" i="0" sz="1800" baseline="0">
                <a:solidFill>
                  <a:srgbClr val="000000"/>
                </a:solidFill>
                <a:latin typeface="Segoe UI"/>
              </a:rPr>
              <a:t>when I open your graves, and bring you up from</a:t>
            </a:r>
            <a:br/>
            <a:r>
              <a:rPr b="0" i="0" sz="1800" baseline="0">
                <a:solidFill>
                  <a:srgbClr val="000000"/>
                </a:solidFill>
                <a:latin typeface="Segoe UI"/>
              </a:rPr>
              <a:t>your graves, O my people.</a:t>
            </a:r>
            <a:r>
              <a:rPr b="0" i="0" sz="1800" baseline="30000">
                <a:solidFill>
                  <a:srgbClr val="000000"/>
                </a:solidFill>
                <a:latin typeface="Segoe UI"/>
              </a:rPr>
              <a:t>14</a:t>
            </a:r>
            <a:r>
              <a:rPr b="0" i="0" sz="1800" baseline="0">
                <a:solidFill>
                  <a:srgbClr val="000000"/>
                </a:solidFill>
                <a:latin typeface="Segoe UI"/>
              </a:rPr>
              <a:t>I will put my spirit</a:t>
            </a:r>
            <a:br/>
            <a:r>
              <a:rPr b="0" i="0" sz="1800" baseline="0">
                <a:solidFill>
                  <a:srgbClr val="000000"/>
                </a:solidFill>
                <a:latin typeface="Segoe UI"/>
              </a:rPr>
              <a:t>within you, and you shall live, and I will place you on</a:t>
            </a:r>
            <a:br/>
            <a:r>
              <a:rPr b="0" i="0" sz="1800" baseline="0">
                <a:solidFill>
                  <a:srgbClr val="000000"/>
                </a:solidFill>
                <a:latin typeface="Segoe UI"/>
              </a:rPr>
              <a:t>your own soil; then you shall know that I, the Lord,</a:t>
            </a:r>
            <a:br/>
            <a:r>
              <a:rPr b="0" i="0" sz="1800" baseline="0">
                <a:solidFill>
                  <a:srgbClr val="000000"/>
                </a:solidFill>
                <a:latin typeface="Segoe UI"/>
              </a:rPr>
              <a:t>have spoken and will act, says the Lord.”</a:t>
            </a:r>
            <a:br/>
            <a:r>
              <a:rPr b="0" i="0" sz="1800" baseline="0">
                <a:solidFill>
                  <a:srgbClr val="000000"/>
                </a:solidFill>
                <a:latin typeface="Segoe UI"/>
              </a:rPr>
              <a:t>The word of the Lord,</a:t>
            </a:r>
            <a:br/>
            <a:r>
              <a:rPr b="1" i="0" sz="1800" baseline="0">
                <a:solidFill>
                  <a:srgbClr val="000000"/>
                </a:solidFill>
                <a:latin typeface="Segoe UI"/>
              </a:rPr>
              <a:t>Thanks be to God.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3657600"/>
          </a:xfrm>
          <a:prstGeom prst="rect">
            <a:avLst/>
          </a:prstGeom>
          <a:noFill/>
        </p:spPr>
        <p:txBody>
          <a:bodyPr wrap="square" anchor="ctr">
            <a:spAutoFit/>
          </a:bodyPr>
          <a:lstStyle/>
          <a:p>
            <a:pPr algn="ctr"/>
            <a:r>
              <a:rPr b="1" i="0" sz="2400" baseline="0">
                <a:solidFill>
                  <a:srgbClr val="000000"/>
                </a:solidFill>
                <a:latin typeface="Segoe UI"/>
              </a:rPr>
              <a:t>Psalm 130</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0"/>
          </a:xfrm>
          <a:prstGeom prst="rect">
            <a:avLst/>
          </a:prstGeom>
          <a:noFill/>
        </p:spPr>
        <p:txBody>
          <a:bodyPr wrap="square">
            <a:spAutoFit/>
          </a:bodyPr>
          <a:lstStyle/>
          <a:p>
            <a:pPr algn="r"/>
            <a:r>
              <a:rPr b="1" i="0" sz="1200" baseline="0">
                <a:solidFill>
                  <a:srgbClr val="4285F4"/>
                </a:solidFill>
                <a:latin typeface="Segoe UI"/>
              </a:rPr>
              <a:t>Psalm 130</a:t>
            </a:r>
          </a:p>
        </p:txBody>
      </p:sp>
      <p:sp>
        <p:nvSpPr>
          <p:cNvPr id="3" name="TextBox 2"/>
          <p:cNvSpPr txBox="1"/>
          <p:nvPr/>
        </p:nvSpPr>
        <p:spPr>
          <a:xfrm>
            <a:off x="0" y="457200"/>
            <a:ext cx="5486400" cy="0"/>
          </a:xfrm>
          <a:prstGeom prst="rect">
            <a:avLst/>
          </a:prstGeom>
          <a:noFill/>
        </p:spPr>
        <p:txBody>
          <a:bodyPr wrap="square">
            <a:spAutoFit/>
          </a:bodyPr>
          <a:lstStyle/>
          <a:p>
            <a:r>
              <a:rPr b="0" i="0" sz="1800" baseline="0">
                <a:solidFill>
                  <a:srgbClr val="000000"/>
                </a:solidFill>
                <a:latin typeface="Segoe UI"/>
              </a:rPr>
              <a:t/>
            </a:r>
            <a:r>
              <a:rPr b="0" i="0" sz="1800" baseline="30000">
                <a:solidFill>
                  <a:srgbClr val="000000"/>
                </a:solidFill>
                <a:latin typeface="Segoe UI"/>
              </a:rPr>
              <a:t>1</a:t>
            </a:r>
            <a:r>
              <a:rPr b="0" i="0" sz="1800" baseline="0">
                <a:solidFill>
                  <a:srgbClr val="000000"/>
                </a:solidFill>
                <a:latin typeface="Segoe UI"/>
              </a:rPr>
              <a:t>Out of the depths I cry to you, O Lord;</a:t>
            </a:r>
            <a:br/>
            <a:r>
              <a:rPr b="1" i="0" sz="1800" baseline="0">
                <a:solidFill>
                  <a:srgbClr val="000000"/>
                </a:solidFill>
                <a:latin typeface="Segoe UI"/>
              </a:rPr>
              <a:t/>
            </a:r>
            <a:r>
              <a:rPr b="1" i="0" sz="1800" baseline="30000">
                <a:solidFill>
                  <a:srgbClr val="000000"/>
                </a:solidFill>
                <a:latin typeface="Segoe UI"/>
              </a:rPr>
              <a:t>2</a:t>
            </a:r>
            <a:r>
              <a:rPr b="1" i="0" sz="1800" baseline="0">
                <a:solidFill>
                  <a:srgbClr val="000000"/>
                </a:solidFill>
                <a:latin typeface="Segoe UI"/>
              </a:rPr>
              <a:t>O Lord, hear my voice! Let your ears be</a:t>
            </a:r>
            <a:br/>
            <a:r>
              <a:rPr b="1" i="0" sz="1800" baseline="0">
                <a:solidFill>
                  <a:srgbClr val="000000"/>
                </a:solidFill>
                <a:latin typeface="Segoe UI"/>
              </a:rPr>
              <a:t>attentive to the voice of my supplication.</a:t>
            </a:r>
            <a:br/>
            <a:r>
              <a:rPr b="0" i="0" sz="1800" baseline="0">
                <a:solidFill>
                  <a:srgbClr val="000000"/>
                </a:solidFill>
                <a:latin typeface="Segoe UI"/>
              </a:rPr>
              <a:t/>
            </a:r>
            <a:r>
              <a:rPr b="0" i="0" sz="1800" baseline="30000">
                <a:solidFill>
                  <a:srgbClr val="000000"/>
                </a:solidFill>
                <a:latin typeface="Segoe UI"/>
              </a:rPr>
              <a:t>3</a:t>
            </a:r>
            <a:r>
              <a:rPr b="0" i="0" sz="1800" baseline="0">
                <a:solidFill>
                  <a:srgbClr val="000000"/>
                </a:solidFill>
                <a:latin typeface="Segoe UI"/>
              </a:rPr>
              <a:t>If you were to keep watch over sins, O Lord, who</a:t>
            </a:r>
            <a:br/>
            <a:r>
              <a:rPr b="0" i="0" sz="1800" baseline="0">
                <a:solidFill>
                  <a:srgbClr val="000000"/>
                </a:solidFill>
                <a:latin typeface="Segoe UI"/>
              </a:rPr>
              <a:t>could stand?</a:t>
            </a:r>
            <a:br/>
            <a:r>
              <a:rPr b="1" i="0" sz="1800" baseline="0">
                <a:solidFill>
                  <a:srgbClr val="000000"/>
                </a:solidFill>
                <a:latin typeface="Segoe UI"/>
              </a:rPr>
              <a:t/>
            </a:r>
            <a:r>
              <a:rPr b="1" i="0" sz="1800" baseline="30000">
                <a:solidFill>
                  <a:srgbClr val="000000"/>
                </a:solidFill>
                <a:latin typeface="Segoe UI"/>
              </a:rPr>
              <a:t>4</a:t>
            </a:r>
            <a:r>
              <a:rPr b="1" i="0" sz="1800" baseline="0">
                <a:solidFill>
                  <a:srgbClr val="000000"/>
                </a:solidFill>
                <a:latin typeface="Segoe UI"/>
              </a:rPr>
              <a:t>Yet with you is forgiveness, in order that you</a:t>
            </a:r>
            <a:br/>
            <a:r>
              <a:rPr b="1" i="0" sz="1800" baseline="0">
                <a:solidFill>
                  <a:srgbClr val="000000"/>
                </a:solidFill>
                <a:latin typeface="Segoe UI"/>
              </a:rPr>
              <a:t>may be feared.</a:t>
            </a:r>
            <a:br/>
            <a:r>
              <a:rPr b="0" i="0" sz="1800" baseline="0">
                <a:solidFill>
                  <a:srgbClr val="000000"/>
                </a:solidFill>
                <a:latin typeface="Segoe UI"/>
              </a:rPr>
              <a:t/>
            </a:r>
            <a:r>
              <a:rPr b="0" i="0" sz="1800" baseline="30000">
                <a:solidFill>
                  <a:srgbClr val="000000"/>
                </a:solidFill>
                <a:latin typeface="Segoe UI"/>
              </a:rPr>
              <a:t>5</a:t>
            </a:r>
            <a:r>
              <a:rPr b="0" i="0" sz="1800" baseline="0">
                <a:solidFill>
                  <a:srgbClr val="000000"/>
                </a:solidFill>
                <a:latin typeface="Segoe UI"/>
              </a:rPr>
              <a:t>I wait for you, O Lord; my soul waits; in your word</a:t>
            </a:r>
            <a:br/>
            <a:r>
              <a:rPr b="0" i="0" sz="1800" baseline="0">
                <a:solidFill>
                  <a:srgbClr val="000000"/>
                </a:solidFill>
                <a:latin typeface="Segoe UI"/>
              </a:rPr>
              <a:t>is my hope.</a:t>
            </a:r>
            <a:br/>
            <a:r>
              <a:rPr b="1" i="0" sz="1800" baseline="0">
                <a:solidFill>
                  <a:srgbClr val="000000"/>
                </a:solidFill>
                <a:latin typeface="Segoe UI"/>
              </a:rPr>
              <a:t/>
            </a:r>
            <a:r>
              <a:rPr b="1" i="0" sz="1800" baseline="30000">
                <a:solidFill>
                  <a:srgbClr val="000000"/>
                </a:solidFill>
                <a:latin typeface="Segoe UI"/>
              </a:rPr>
              <a:t>6</a:t>
            </a:r>
            <a:r>
              <a:rPr b="1" i="0" sz="1800" baseline="0">
                <a:solidFill>
                  <a:srgbClr val="000000"/>
                </a:solidFill>
                <a:latin typeface="Segoe UI"/>
              </a:rPr>
              <a:t>My soul waits for the Lord more than those</a:t>
            </a:r>
            <a:br/>
            <a:r>
              <a:rPr b="1" i="0" sz="1800" baseline="0">
                <a:solidFill>
                  <a:srgbClr val="000000"/>
                </a:solidFill>
                <a:latin typeface="Segoe UI"/>
              </a:rPr>
              <a:t>who keep watch for the morning, more than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0"/>
          </a:xfrm>
          <a:prstGeom prst="rect">
            <a:avLst/>
          </a:prstGeom>
          <a:noFill/>
        </p:spPr>
        <p:txBody>
          <a:bodyPr wrap="square">
            <a:spAutoFit/>
          </a:bodyPr>
          <a:lstStyle/>
          <a:p>
            <a:pPr algn="r"/>
            <a:r>
              <a:rPr b="1" i="0" sz="1200" baseline="0">
                <a:solidFill>
                  <a:srgbClr val="4285F4"/>
                </a:solidFill>
                <a:latin typeface="Segoe UI"/>
              </a:rPr>
              <a:t>Psalm 130</a:t>
            </a:r>
          </a:p>
        </p:txBody>
      </p:sp>
      <p:sp>
        <p:nvSpPr>
          <p:cNvPr id="3" name="TextBox 2"/>
          <p:cNvSpPr txBox="1"/>
          <p:nvPr/>
        </p:nvSpPr>
        <p:spPr>
          <a:xfrm>
            <a:off x="0" y="457200"/>
            <a:ext cx="5486400" cy="0"/>
          </a:xfrm>
          <a:prstGeom prst="rect">
            <a:avLst/>
          </a:prstGeom>
          <a:noFill/>
        </p:spPr>
        <p:txBody>
          <a:bodyPr wrap="square">
            <a:spAutoFit/>
          </a:bodyPr>
          <a:lstStyle/>
          <a:p>
            <a:r>
              <a:rPr b="1" i="0" sz="1800" baseline="0">
                <a:solidFill>
                  <a:srgbClr val="000000"/>
                </a:solidFill>
                <a:latin typeface="Segoe UI"/>
              </a:rPr>
              <a:t>those who keep watch for the morning.</a:t>
            </a:r>
            <a:br/>
            <a:r>
              <a:rPr b="0" i="0" sz="1800" baseline="0">
                <a:solidFill>
                  <a:srgbClr val="000000"/>
                </a:solidFill>
                <a:latin typeface="Segoe UI"/>
              </a:rPr>
              <a:t/>
            </a:r>
            <a:r>
              <a:rPr b="0" i="0" sz="1800" baseline="30000">
                <a:solidFill>
                  <a:srgbClr val="000000"/>
                </a:solidFill>
                <a:latin typeface="Segoe UI"/>
              </a:rPr>
              <a:t>7</a:t>
            </a:r>
            <a:r>
              <a:rPr b="0" i="0" sz="1800" baseline="0">
                <a:solidFill>
                  <a:srgbClr val="000000"/>
                </a:solidFill>
                <a:latin typeface="Segoe UI"/>
              </a:rPr>
              <a:t>O Israel, wait for the Lord, for with the Lord there is</a:t>
            </a:r>
            <a:br/>
            <a:r>
              <a:rPr b="0" i="0" sz="1800" baseline="0">
                <a:solidFill>
                  <a:srgbClr val="000000"/>
                </a:solidFill>
                <a:latin typeface="Segoe UI"/>
              </a:rPr>
              <a:t>steadfast love; with the Lord there is plenteous</a:t>
            </a:r>
            <a:br/>
            <a:r>
              <a:rPr b="0" i="0" sz="1800" baseline="0">
                <a:solidFill>
                  <a:srgbClr val="000000"/>
                </a:solidFill>
                <a:latin typeface="Segoe UI"/>
              </a:rPr>
              <a:t>redemption.</a:t>
            </a:r>
            <a:br/>
            <a:r>
              <a:rPr b="1" i="0" sz="1800" baseline="0">
                <a:solidFill>
                  <a:srgbClr val="000000"/>
                </a:solidFill>
                <a:latin typeface="Segoe UI"/>
              </a:rPr>
              <a:t/>
            </a:r>
            <a:r>
              <a:rPr b="1" i="0" sz="1800" baseline="30000">
                <a:solidFill>
                  <a:srgbClr val="000000"/>
                </a:solidFill>
                <a:latin typeface="Segoe UI"/>
              </a:rPr>
              <a:t>8</a:t>
            </a:r>
            <a:r>
              <a:rPr b="1" i="0" sz="1800" baseline="0">
                <a:solidFill>
                  <a:srgbClr val="000000"/>
                </a:solidFill>
                <a:latin typeface="Segoe UI"/>
              </a:rPr>
              <a:t>For the Lord shall redeem Israel from all their</a:t>
            </a:r>
            <a:br/>
            <a:r>
              <a:rPr b="1" i="0" sz="1800" baseline="0">
                <a:solidFill>
                  <a:srgbClr val="000000"/>
                </a:solidFill>
                <a:latin typeface="Segoe UI"/>
              </a:rPr>
              <a:t>sins.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3657600"/>
          </a:xfrm>
          <a:prstGeom prst="rect">
            <a:avLst/>
          </a:prstGeom>
          <a:noFill/>
        </p:spPr>
        <p:txBody>
          <a:bodyPr wrap="square" anchor="ctr">
            <a:spAutoFit/>
          </a:bodyPr>
          <a:lstStyle/>
          <a:p>
            <a:pPr algn="ctr"/>
            <a:r>
              <a:rPr b="1" i="0" sz="2400" baseline="0">
                <a:solidFill>
                  <a:srgbClr val="000000"/>
                </a:solidFill>
                <a:latin typeface="Segoe UI"/>
              </a:rPr>
              <a:t>Romans 8:6-11</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0"/>
          </a:xfrm>
          <a:prstGeom prst="rect">
            <a:avLst/>
          </a:prstGeom>
          <a:noFill/>
        </p:spPr>
        <p:txBody>
          <a:bodyPr wrap="square">
            <a:spAutoFit/>
          </a:bodyPr>
          <a:lstStyle/>
          <a:p>
            <a:pPr algn="r"/>
            <a:r>
              <a:rPr b="1" i="0" sz="1200" baseline="0">
                <a:solidFill>
                  <a:srgbClr val="4285F4"/>
                </a:solidFill>
                <a:latin typeface="Segoe UI"/>
              </a:rPr>
              <a:t>Confession and Forgiveness</a:t>
            </a:r>
          </a:p>
        </p:txBody>
      </p:sp>
      <p:sp>
        <p:nvSpPr>
          <p:cNvPr id="3" name="TextBox 2"/>
          <p:cNvSpPr txBox="1"/>
          <p:nvPr/>
        </p:nvSpPr>
        <p:spPr>
          <a:xfrm>
            <a:off x="0" y="457200"/>
            <a:ext cx="5486400" cy="0"/>
          </a:xfrm>
          <a:prstGeom prst="rect">
            <a:avLst/>
          </a:prstGeom>
          <a:noFill/>
        </p:spPr>
        <p:txBody>
          <a:bodyPr wrap="square">
            <a:spAutoFit/>
          </a:bodyPr>
          <a:lstStyle/>
          <a:p>
            <a:r>
              <a:rPr b="0" i="0" sz="1800" baseline="0">
                <a:solidFill>
                  <a:srgbClr val="000000"/>
                </a:solidFill>
                <a:latin typeface="Segoe UI"/>
              </a:rPr>
              <a:t>P: Blessed be the holy Trinity, one God, who</a:t>
            </a:r>
            <a:br/>
            <a:r>
              <a:rPr b="0" i="0" sz="1800" baseline="0">
                <a:solidFill>
                  <a:srgbClr val="000000"/>
                </a:solidFill>
                <a:latin typeface="Segoe UI"/>
              </a:rPr>
              <a:t>journeys with us these forty days, and sustains us</a:t>
            </a:r>
            <a:br/>
            <a:r>
              <a:rPr b="0" i="0" sz="1800" baseline="0">
                <a:solidFill>
                  <a:srgbClr val="000000"/>
                </a:solidFill>
                <a:latin typeface="Segoe UI"/>
              </a:rPr>
              <a:t>with the gift of grace.</a:t>
            </a:r>
            <a:br/>
            <a:r>
              <a:rPr b="1" i="0" sz="1800" baseline="0">
                <a:solidFill>
                  <a:srgbClr val="000000"/>
                </a:solidFill>
                <a:latin typeface="Segoe UI"/>
              </a:rPr>
              <a:t>C: Amen.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0"/>
          </a:xfrm>
          <a:prstGeom prst="rect">
            <a:avLst/>
          </a:prstGeom>
          <a:noFill/>
        </p:spPr>
        <p:txBody>
          <a:bodyPr wrap="square">
            <a:spAutoFit/>
          </a:bodyPr>
          <a:lstStyle/>
          <a:p>
            <a:pPr algn="r"/>
            <a:r>
              <a:rPr b="1" i="0" sz="1200" baseline="0">
                <a:solidFill>
                  <a:srgbClr val="4285F4"/>
                </a:solidFill>
                <a:latin typeface="Segoe UI"/>
              </a:rPr>
              <a:t>Second Reading</a:t>
            </a:r>
          </a:p>
        </p:txBody>
      </p:sp>
      <p:sp>
        <p:nvSpPr>
          <p:cNvPr id="3" name="TextBox 2"/>
          <p:cNvSpPr txBox="1"/>
          <p:nvPr/>
        </p:nvSpPr>
        <p:spPr>
          <a:xfrm>
            <a:off x="0" y="457200"/>
            <a:ext cx="5486400" cy="0"/>
          </a:xfrm>
          <a:prstGeom prst="rect">
            <a:avLst/>
          </a:prstGeom>
          <a:noFill/>
        </p:spPr>
        <p:txBody>
          <a:bodyPr wrap="none">
            <a:spAutoFit/>
          </a:bodyPr>
          <a:lstStyle/>
          <a:p>
            <a:r>
              <a:rPr b="0" i="0" sz="1800" baseline="0">
                <a:solidFill>
                  <a:srgbClr val="000000"/>
                </a:solidFill>
                <a:latin typeface="Segoe UI"/>
              </a:rPr>
              <a:t/>
            </a:r>
            <a:r>
              <a:rPr b="0" i="0" sz="1800" baseline="30000">
                <a:solidFill>
                  <a:srgbClr val="000000"/>
                </a:solidFill>
                <a:latin typeface="Segoe UI"/>
              </a:rPr>
              <a:t>6</a:t>
            </a:r>
            <a:r>
              <a:rPr b="0" i="0" sz="1800" baseline="0">
                <a:solidFill>
                  <a:srgbClr val="000000"/>
                </a:solidFill>
                <a:latin typeface="Segoe UI"/>
              </a:rPr>
              <a:t>To set the mind on the flesh is death, but to set</a:t>
            </a:r>
            <a:br/>
            <a:r>
              <a:rPr b="0" i="0" sz="1800" baseline="0">
                <a:solidFill>
                  <a:srgbClr val="000000"/>
                </a:solidFill>
                <a:latin typeface="Segoe UI"/>
              </a:rPr>
              <a:t>the mind on the Spirit is life and peace.</a:t>
            </a:r>
            <a:r>
              <a:rPr b="0" i="0" sz="1800" baseline="30000">
                <a:solidFill>
                  <a:srgbClr val="000000"/>
                </a:solidFill>
                <a:latin typeface="Segoe UI"/>
              </a:rPr>
              <a:t>7</a:t>
            </a:r>
            <a:r>
              <a:rPr b="0" i="0" sz="1800" baseline="0">
                <a:solidFill>
                  <a:srgbClr val="000000"/>
                </a:solidFill>
                <a:latin typeface="Segoe UI"/>
              </a:rPr>
              <a:t>For this</a:t>
            </a:r>
            <a:br/>
            <a:r>
              <a:rPr b="0" i="0" sz="1800" baseline="0">
                <a:solidFill>
                  <a:srgbClr val="000000"/>
                </a:solidFill>
                <a:latin typeface="Segoe UI"/>
              </a:rPr>
              <a:t>reason the mind that is set on the flesh is hostile to</a:t>
            </a:r>
            <a:br/>
            <a:r>
              <a:rPr b="0" i="0" sz="1800" baseline="0">
                <a:solidFill>
                  <a:srgbClr val="000000"/>
                </a:solidFill>
                <a:latin typeface="Segoe UI"/>
              </a:rPr>
              <a:t>God; it does not submit to God’s law—indeed it</a:t>
            </a:r>
            <a:br/>
            <a:r>
              <a:rPr b="0" i="0" sz="1800" baseline="0">
                <a:solidFill>
                  <a:srgbClr val="000000"/>
                </a:solidFill>
                <a:latin typeface="Segoe UI"/>
              </a:rPr>
              <a:t>cannot,</a:t>
            </a:r>
            <a:r>
              <a:rPr b="0" i="0" sz="1800" baseline="30000">
                <a:solidFill>
                  <a:srgbClr val="000000"/>
                </a:solidFill>
                <a:latin typeface="Segoe UI"/>
              </a:rPr>
              <a:t>8</a:t>
            </a:r>
            <a:r>
              <a:rPr b="0" i="0" sz="1800" baseline="0">
                <a:solidFill>
                  <a:srgbClr val="000000"/>
                </a:solidFill>
                <a:latin typeface="Segoe UI"/>
              </a:rPr>
              <a:t>and those who are in the flesh cannot</a:t>
            </a:r>
            <a:br/>
            <a:r>
              <a:rPr b="0" i="0" sz="1800" baseline="0">
                <a:solidFill>
                  <a:srgbClr val="000000"/>
                </a:solidFill>
                <a:latin typeface="Segoe UI"/>
              </a:rPr>
              <a:t>please God.</a:t>
            </a:r>
            <a:r>
              <a:rPr b="0" i="0" sz="1800" baseline="30000">
                <a:solidFill>
                  <a:srgbClr val="000000"/>
                </a:solidFill>
                <a:latin typeface="Segoe UI"/>
              </a:rPr>
              <a:t>9</a:t>
            </a:r>
            <a:r>
              <a:rPr b="0" i="0" sz="1800" baseline="0">
                <a:solidFill>
                  <a:srgbClr val="000000"/>
                </a:solidFill>
                <a:latin typeface="Segoe UI"/>
              </a:rPr>
              <a:t>But you are not in the flesh; you are in</a:t>
            </a:r>
            <a:br/>
            <a:r>
              <a:rPr b="0" i="0" sz="1800" baseline="0">
                <a:solidFill>
                  <a:srgbClr val="000000"/>
                </a:solidFill>
                <a:latin typeface="Segoe UI"/>
              </a:rPr>
              <a:t>the Spirit, since the Spirit of God dwells in you.</a:t>
            </a:r>
            <a:br/>
            <a:r>
              <a:rPr b="0" i="0" sz="1800" baseline="0">
                <a:solidFill>
                  <a:srgbClr val="000000"/>
                </a:solidFill>
                <a:latin typeface="Segoe UI"/>
              </a:rPr>
              <a:t>Anyone who does not have the Spirit of Christ does</a:t>
            </a:r>
            <a:br/>
            <a:r>
              <a:rPr b="0" i="0" sz="1800" baseline="0">
                <a:solidFill>
                  <a:srgbClr val="000000"/>
                </a:solidFill>
                <a:latin typeface="Segoe UI"/>
              </a:rPr>
              <a:t>not belong to him.</a:t>
            </a:r>
            <a:r>
              <a:rPr b="0" i="0" sz="1800" baseline="30000">
                <a:solidFill>
                  <a:srgbClr val="000000"/>
                </a:solidFill>
                <a:latin typeface="Segoe UI"/>
              </a:rPr>
              <a:t>10</a:t>
            </a:r>
            <a:r>
              <a:rPr b="0" i="0" sz="1800" baseline="0">
                <a:solidFill>
                  <a:srgbClr val="000000"/>
                </a:solidFill>
                <a:latin typeface="Segoe UI"/>
              </a:rPr>
              <a:t>But if Christ is in you, though</a:t>
            </a:r>
            <a:br/>
            <a:r>
              <a:rPr b="0" i="0" sz="1800" baseline="0">
                <a:solidFill>
                  <a:srgbClr val="000000"/>
                </a:solidFill>
                <a:latin typeface="Segoe UI"/>
              </a:rPr>
              <a:t>the body is dead because of sin, the Spirit is life</a:t>
            </a:r>
            <a:br/>
            <a:r>
              <a:rPr b="0" i="0" sz="1800" baseline="0">
                <a:solidFill>
                  <a:srgbClr val="000000"/>
                </a:solidFill>
                <a:latin typeface="Segoe UI"/>
              </a:rPr>
              <a:t>because of righteousness.</a:t>
            </a:r>
            <a:r>
              <a:rPr b="0" i="0" sz="1800" baseline="30000">
                <a:solidFill>
                  <a:srgbClr val="000000"/>
                </a:solidFill>
                <a:latin typeface="Segoe UI"/>
              </a:rPr>
              <a:t>11</a:t>
            </a:r>
            <a:r>
              <a:rPr b="0" i="0" sz="1800" baseline="0">
                <a:solidFill>
                  <a:srgbClr val="000000"/>
                </a:solidFill>
                <a:latin typeface="Segoe UI"/>
              </a:rPr>
              <a:t>If the Spirit of him who</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0"/>
          </a:xfrm>
          <a:prstGeom prst="rect">
            <a:avLst/>
          </a:prstGeom>
          <a:noFill/>
        </p:spPr>
        <p:txBody>
          <a:bodyPr wrap="square">
            <a:spAutoFit/>
          </a:bodyPr>
          <a:lstStyle/>
          <a:p>
            <a:pPr algn="r"/>
            <a:r>
              <a:rPr b="1" i="0" sz="1200" baseline="0">
                <a:solidFill>
                  <a:srgbClr val="4285F4"/>
                </a:solidFill>
                <a:latin typeface="Segoe UI"/>
              </a:rPr>
              <a:t>Second Reading</a:t>
            </a:r>
          </a:p>
        </p:txBody>
      </p:sp>
      <p:sp>
        <p:nvSpPr>
          <p:cNvPr id="3" name="TextBox 2"/>
          <p:cNvSpPr txBox="1"/>
          <p:nvPr/>
        </p:nvSpPr>
        <p:spPr>
          <a:xfrm>
            <a:off x="0" y="457200"/>
            <a:ext cx="5486400" cy="0"/>
          </a:xfrm>
          <a:prstGeom prst="rect">
            <a:avLst/>
          </a:prstGeom>
          <a:noFill/>
        </p:spPr>
        <p:txBody>
          <a:bodyPr wrap="none">
            <a:spAutoFit/>
          </a:bodyPr>
          <a:lstStyle/>
          <a:p>
            <a:r>
              <a:rPr b="0" i="0" sz="1800" baseline="0">
                <a:solidFill>
                  <a:srgbClr val="000000"/>
                </a:solidFill>
                <a:latin typeface="Segoe UI"/>
              </a:rPr>
              <a:t>raised Jesus from the dead dwells in you, he who</a:t>
            </a:r>
            <a:br/>
            <a:r>
              <a:rPr b="0" i="0" sz="1800" baseline="0">
                <a:solidFill>
                  <a:srgbClr val="000000"/>
                </a:solidFill>
                <a:latin typeface="Segoe UI"/>
              </a:rPr>
              <a:t>raised Christ from the dead will give life to your</a:t>
            </a:r>
            <a:br/>
            <a:r>
              <a:rPr b="0" i="0" sz="1800" baseline="0">
                <a:solidFill>
                  <a:srgbClr val="000000"/>
                </a:solidFill>
                <a:latin typeface="Segoe UI"/>
              </a:rPr>
              <a:t>mortal bodies also through his Spirit that dwells in</a:t>
            </a:r>
            <a:br/>
            <a:r>
              <a:rPr b="0" i="0" sz="1800" baseline="0">
                <a:solidFill>
                  <a:srgbClr val="000000"/>
                </a:solidFill>
                <a:latin typeface="Segoe UI"/>
              </a:rPr>
              <a:t>you.</a:t>
            </a:r>
            <a:br/>
            <a:r>
              <a:rPr b="0" i="0" sz="1800" baseline="0">
                <a:solidFill>
                  <a:srgbClr val="000000"/>
                </a:solidFill>
                <a:latin typeface="Segoe UI"/>
              </a:rPr>
              <a:t>The word of the Lord,</a:t>
            </a:r>
            <a:br/>
            <a:r>
              <a:rPr b="1" i="0" sz="1800" baseline="0">
                <a:solidFill>
                  <a:srgbClr val="000000"/>
                </a:solidFill>
                <a:latin typeface="Segoe UI"/>
              </a:rPr>
              <a:t>Thanks be to God.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0"/>
          </a:xfrm>
          <a:prstGeom prst="rect">
            <a:avLst/>
          </a:prstGeom>
          <a:noFill/>
        </p:spPr>
        <p:txBody>
          <a:bodyPr wrap="square">
            <a:spAutoFit/>
          </a:bodyPr>
          <a:lstStyle/>
          <a:p>
            <a:pPr algn="r"/>
            <a:r>
              <a:rPr b="1" i="0" sz="1200" baseline="0">
                <a:solidFill>
                  <a:srgbClr val="4285F4"/>
                </a:solidFill>
                <a:latin typeface="Segoe UI"/>
              </a:rPr>
              <a:t>Gospel Acclamation</a:t>
            </a:r>
          </a:p>
        </p:txBody>
      </p:sp>
      <p:sp>
        <p:nvSpPr>
          <p:cNvPr id="3" name="TextBox 2"/>
          <p:cNvSpPr txBox="1"/>
          <p:nvPr/>
        </p:nvSpPr>
        <p:spPr>
          <a:xfrm>
            <a:off x="0" y="457200"/>
            <a:ext cx="5486400" cy="0"/>
          </a:xfrm>
          <a:prstGeom prst="rect">
            <a:avLst/>
          </a:prstGeom>
          <a:noFill/>
        </p:spPr>
        <p:txBody>
          <a:bodyPr wrap="square">
            <a:spAutoFit/>
          </a:bodyPr>
          <a:lstStyle/>
          <a:p>
            <a:r>
              <a:rPr b="1" i="0" sz="1800" baseline="0">
                <a:solidFill>
                  <a:srgbClr val="000000"/>
                </a:solidFill>
                <a:latin typeface="Segoe UI"/>
              </a:rPr>
              <a:t>We are turning, Lord, to hear you;</a:t>
            </a:r>
            <a:br/>
            <a:r>
              <a:rPr b="1" i="0" sz="1800" baseline="0">
                <a:solidFill>
                  <a:srgbClr val="000000"/>
                </a:solidFill>
                <a:latin typeface="Segoe UI"/>
              </a:rPr>
              <a:t>you are merciful and kind—</a:t>
            </a:r>
            <a:br/>
            <a:r>
              <a:rPr b="1" i="0" sz="1800" baseline="0">
                <a:solidFill>
                  <a:srgbClr val="000000"/>
                </a:solidFill>
                <a:latin typeface="Segoe UI"/>
              </a:rPr>
              <a:t>slow to anger, rich in blessing,</a:t>
            </a:r>
            <a:br/>
            <a:r>
              <a:rPr b="1" i="0" sz="1800" baseline="0">
                <a:solidFill>
                  <a:srgbClr val="000000"/>
                </a:solidFill>
                <a:latin typeface="Segoe UI"/>
              </a:rPr>
              <a:t>and with love to us inclined.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3657600"/>
          </a:xfrm>
          <a:prstGeom prst="rect">
            <a:avLst/>
          </a:prstGeom>
          <a:noFill/>
        </p:spPr>
        <p:txBody>
          <a:bodyPr wrap="none" anchor="ctr">
            <a:spAutoFit/>
          </a:bodyPr>
          <a:lstStyle/>
          <a:p>
            <a:pPr algn="l"/>
            <a:r>
              <a:rPr b="0" i="0" sz="1800" baseline="0">
                <a:solidFill>
                  <a:srgbClr val="000000"/>
                </a:solidFill>
                <a:latin typeface="Segoe UI"/>
              </a:rPr>
              <a:t>The holy gospel according to John.</a:t>
            </a:r>
            <a:br/>
            <a:r>
              <a:rPr b="1" i="0" sz="1800" baseline="0">
                <a:solidFill>
                  <a:srgbClr val="000000"/>
                </a:solidFill>
                <a:latin typeface="Segoe UI"/>
              </a:rPr>
              <a:t>Glory to you, O Lord.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0"/>
          </a:xfrm>
          <a:prstGeom prst="rect">
            <a:avLst/>
          </a:prstGeom>
          <a:noFill/>
        </p:spPr>
        <p:txBody>
          <a:bodyPr wrap="square">
            <a:spAutoFit/>
          </a:bodyPr>
          <a:lstStyle/>
          <a:p>
            <a:pPr algn="r"/>
            <a:r>
              <a:rPr b="1" i="0" sz="1200" baseline="0">
                <a:solidFill>
                  <a:srgbClr val="4285F4"/>
                </a:solidFill>
                <a:latin typeface="Segoe UI"/>
              </a:rPr>
              <a:t>Gospel</a:t>
            </a:r>
          </a:p>
        </p:txBody>
      </p:sp>
      <p:sp>
        <p:nvSpPr>
          <p:cNvPr id="3" name="TextBox 2"/>
          <p:cNvSpPr txBox="1"/>
          <p:nvPr/>
        </p:nvSpPr>
        <p:spPr>
          <a:xfrm>
            <a:off x="0" y="457200"/>
            <a:ext cx="5486400" cy="0"/>
          </a:xfrm>
          <a:prstGeom prst="rect">
            <a:avLst/>
          </a:prstGeom>
          <a:noFill/>
        </p:spPr>
        <p:txBody>
          <a:bodyPr wrap="none">
            <a:spAutoFit/>
          </a:bodyPr>
          <a:lstStyle/>
          <a:p>
            <a:r>
              <a:rPr b="0" i="0" sz="1800" baseline="0">
                <a:solidFill>
                  <a:srgbClr val="000000"/>
                </a:solidFill>
                <a:latin typeface="Segoe UI"/>
              </a:rPr>
              <a:t/>
            </a:r>
            <a:r>
              <a:rPr b="0" i="0" sz="1800" baseline="30000">
                <a:solidFill>
                  <a:srgbClr val="000000"/>
                </a:solidFill>
                <a:latin typeface="Segoe UI"/>
              </a:rPr>
              <a:t>1</a:t>
            </a:r>
            <a:r>
              <a:rPr b="0" i="0" sz="1800" baseline="0">
                <a:solidFill>
                  <a:srgbClr val="000000"/>
                </a:solidFill>
                <a:latin typeface="Segoe UI"/>
              </a:rPr>
              <a:t>Now a certain man was ill, Lazarus of Bethany, the</a:t>
            </a:r>
            <a:br/>
            <a:r>
              <a:rPr b="0" i="0" sz="1800" baseline="0">
                <a:solidFill>
                  <a:srgbClr val="000000"/>
                </a:solidFill>
                <a:latin typeface="Segoe UI"/>
              </a:rPr>
              <a:t>village of Mary and her sister Martha.</a:t>
            </a:r>
            <a:r>
              <a:rPr b="0" i="0" sz="1800" baseline="30000">
                <a:solidFill>
                  <a:srgbClr val="000000"/>
                </a:solidFill>
                <a:latin typeface="Segoe UI"/>
              </a:rPr>
              <a:t>2</a:t>
            </a:r>
            <a:r>
              <a:rPr b="0" i="0" sz="1800" baseline="0">
                <a:solidFill>
                  <a:srgbClr val="000000"/>
                </a:solidFill>
                <a:latin typeface="Segoe UI"/>
              </a:rPr>
              <a:t>Mary was the</a:t>
            </a:r>
            <a:br/>
            <a:r>
              <a:rPr b="0" i="0" sz="1800" baseline="0">
                <a:solidFill>
                  <a:srgbClr val="000000"/>
                </a:solidFill>
                <a:latin typeface="Segoe UI"/>
              </a:rPr>
              <a:t>one who anointed the Lord with perfume and wiped</a:t>
            </a:r>
            <a:br/>
            <a:r>
              <a:rPr b="0" i="0" sz="1800" baseline="0">
                <a:solidFill>
                  <a:srgbClr val="000000"/>
                </a:solidFill>
                <a:latin typeface="Segoe UI"/>
              </a:rPr>
              <a:t>his feet with her hair; her brother Lazarus was ill.</a:t>
            </a:r>
            <a:r>
              <a:rPr b="0" i="0" sz="1800" baseline="30000">
                <a:solidFill>
                  <a:srgbClr val="000000"/>
                </a:solidFill>
                <a:latin typeface="Segoe UI"/>
              </a:rPr>
              <a:t>3</a:t>
            </a:r>
            <a:r>
              <a:rPr b="0" i="0" sz="1800" baseline="0">
                <a:solidFill>
                  <a:srgbClr val="000000"/>
                </a:solidFill>
                <a:latin typeface="Segoe UI"/>
              </a:rPr>
              <a:t>So</a:t>
            </a:r>
            <a:br/>
            <a:r>
              <a:rPr b="0" i="0" sz="1800" baseline="0">
                <a:solidFill>
                  <a:srgbClr val="000000"/>
                </a:solidFill>
                <a:latin typeface="Segoe UI"/>
              </a:rPr>
              <a:t>the sisters sent a message to Jesus, “Lord, he whom</a:t>
            </a:r>
            <a:br/>
            <a:r>
              <a:rPr b="0" i="0" sz="1800" baseline="0">
                <a:solidFill>
                  <a:srgbClr val="000000"/>
                </a:solidFill>
                <a:latin typeface="Segoe UI"/>
              </a:rPr>
              <a:t>you love is ill.”</a:t>
            </a:r>
            <a:r>
              <a:rPr b="0" i="0" sz="1800" baseline="30000">
                <a:solidFill>
                  <a:srgbClr val="000000"/>
                </a:solidFill>
                <a:latin typeface="Segoe UI"/>
              </a:rPr>
              <a:t>4</a:t>
            </a:r>
            <a:r>
              <a:rPr b="0" i="0" sz="1800" baseline="0">
                <a:solidFill>
                  <a:srgbClr val="000000"/>
                </a:solidFill>
                <a:latin typeface="Segoe UI"/>
              </a:rPr>
              <a:t>But when Jesus heard it, he said,</a:t>
            </a:r>
            <a:br/>
            <a:r>
              <a:rPr b="0" i="0" sz="1800" baseline="0">
                <a:solidFill>
                  <a:srgbClr val="000000"/>
                </a:solidFill>
                <a:latin typeface="Segoe UI"/>
              </a:rPr>
              <a:t>“This illness does not lead to death; rather it is for</a:t>
            </a:r>
            <a:br/>
            <a:r>
              <a:rPr b="0" i="0" sz="1800" baseline="0">
                <a:solidFill>
                  <a:srgbClr val="000000"/>
                </a:solidFill>
                <a:latin typeface="Segoe UI"/>
              </a:rPr>
              <a:t>God’s glory, so that the Son of God may be glorified</a:t>
            </a:r>
            <a:br/>
            <a:r>
              <a:rPr b="0" i="0" sz="1800" baseline="0">
                <a:solidFill>
                  <a:srgbClr val="000000"/>
                </a:solidFill>
                <a:latin typeface="Segoe UI"/>
              </a:rPr>
              <a:t>through it.”</a:t>
            </a:r>
            <a:r>
              <a:rPr b="0" i="0" sz="1800" baseline="30000">
                <a:solidFill>
                  <a:srgbClr val="000000"/>
                </a:solidFill>
                <a:latin typeface="Segoe UI"/>
              </a:rPr>
              <a:t>5</a:t>
            </a:r>
            <a:r>
              <a:rPr b="0" i="0" sz="1800" baseline="0">
                <a:solidFill>
                  <a:srgbClr val="000000"/>
                </a:solidFill>
                <a:latin typeface="Segoe UI"/>
              </a:rPr>
              <a:t>Accordingly, though Jesus loved</a:t>
            </a:r>
            <a:br/>
            <a:r>
              <a:rPr b="0" i="0" sz="1800" baseline="0">
                <a:solidFill>
                  <a:srgbClr val="000000"/>
                </a:solidFill>
                <a:latin typeface="Segoe UI"/>
              </a:rPr>
              <a:t>Martha and her sister and Lazarus,</a:t>
            </a:r>
            <a:r>
              <a:rPr b="0" i="0" sz="1800" baseline="30000">
                <a:solidFill>
                  <a:srgbClr val="000000"/>
                </a:solidFill>
                <a:latin typeface="Segoe UI"/>
              </a:rPr>
              <a:t>6</a:t>
            </a:r>
            <a:r>
              <a:rPr b="0" i="0" sz="1800" baseline="0">
                <a:solidFill>
                  <a:srgbClr val="000000"/>
                </a:solidFill>
                <a:latin typeface="Segoe UI"/>
              </a:rPr>
              <a:t>after having</a:t>
            </a:r>
            <a:br/>
            <a:r>
              <a:rPr b="0" i="0" sz="1800" baseline="0">
                <a:solidFill>
                  <a:srgbClr val="000000"/>
                </a:solidFill>
                <a:latin typeface="Segoe UI"/>
              </a:rPr>
              <a:t>heard that Lazarus was ill, he stayed two days longer</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0"/>
          </a:xfrm>
          <a:prstGeom prst="rect">
            <a:avLst/>
          </a:prstGeom>
          <a:noFill/>
        </p:spPr>
        <p:txBody>
          <a:bodyPr wrap="square">
            <a:spAutoFit/>
          </a:bodyPr>
          <a:lstStyle/>
          <a:p>
            <a:pPr algn="r"/>
            <a:r>
              <a:rPr b="1" i="0" sz="1200" baseline="0">
                <a:solidFill>
                  <a:srgbClr val="4285F4"/>
                </a:solidFill>
                <a:latin typeface="Segoe UI"/>
              </a:rPr>
              <a:t>Gospel</a:t>
            </a:r>
          </a:p>
        </p:txBody>
      </p:sp>
      <p:sp>
        <p:nvSpPr>
          <p:cNvPr id="3" name="TextBox 2"/>
          <p:cNvSpPr txBox="1"/>
          <p:nvPr/>
        </p:nvSpPr>
        <p:spPr>
          <a:xfrm>
            <a:off x="0" y="457200"/>
            <a:ext cx="5486400" cy="0"/>
          </a:xfrm>
          <a:prstGeom prst="rect">
            <a:avLst/>
          </a:prstGeom>
          <a:noFill/>
        </p:spPr>
        <p:txBody>
          <a:bodyPr wrap="none">
            <a:spAutoFit/>
          </a:bodyPr>
          <a:lstStyle/>
          <a:p>
            <a:r>
              <a:rPr b="0" i="0" sz="1800" baseline="0">
                <a:solidFill>
                  <a:srgbClr val="000000"/>
                </a:solidFill>
                <a:latin typeface="Segoe UI"/>
              </a:rPr>
              <a:t>in the place where he was.</a:t>
            </a:r>
            <a:r>
              <a:rPr b="0" i="0" sz="1800" baseline="30000">
                <a:solidFill>
                  <a:srgbClr val="000000"/>
                </a:solidFill>
                <a:latin typeface="Segoe UI"/>
              </a:rPr>
              <a:t>7</a:t>
            </a:r>
            <a:r>
              <a:rPr b="0" i="0" sz="1800" baseline="0">
                <a:solidFill>
                  <a:srgbClr val="000000"/>
                </a:solidFill>
                <a:latin typeface="Segoe UI"/>
              </a:rPr>
              <a:t>Then after this he said</a:t>
            </a:r>
            <a:br/>
            <a:r>
              <a:rPr b="0" i="0" sz="1800" baseline="0">
                <a:solidFill>
                  <a:srgbClr val="000000"/>
                </a:solidFill>
                <a:latin typeface="Segoe UI"/>
              </a:rPr>
              <a:t>to the disciples, “Let us go to Judea again.”</a:t>
            </a:r>
            <a:r>
              <a:rPr b="0" i="0" sz="1800" baseline="30000">
                <a:solidFill>
                  <a:srgbClr val="000000"/>
                </a:solidFill>
                <a:latin typeface="Segoe UI"/>
              </a:rPr>
              <a:t>8</a:t>
            </a:r>
            <a:r>
              <a:rPr b="0" i="0" sz="1800" baseline="0">
                <a:solidFill>
                  <a:srgbClr val="000000"/>
                </a:solidFill>
                <a:latin typeface="Segoe UI"/>
              </a:rPr>
              <a:t>The</a:t>
            </a:r>
            <a:br/>
            <a:r>
              <a:rPr b="0" i="0" sz="1800" baseline="0">
                <a:solidFill>
                  <a:srgbClr val="000000"/>
                </a:solidFill>
                <a:latin typeface="Segoe UI"/>
              </a:rPr>
              <a:t>disciples said to him, “Rabbi, the Jews were just now</a:t>
            </a:r>
            <a:br/>
            <a:r>
              <a:rPr b="0" i="0" sz="1800" baseline="0">
                <a:solidFill>
                  <a:srgbClr val="000000"/>
                </a:solidFill>
                <a:latin typeface="Segoe UI"/>
              </a:rPr>
              <a:t>trying to stone you, and are you going there again?”</a:t>
            </a:r>
            <a:br/>
            <a:r>
              <a:rPr b="0" i="0" sz="1800" baseline="0">
                <a:solidFill>
                  <a:srgbClr val="000000"/>
                </a:solidFill>
                <a:latin typeface="Segoe UI"/>
              </a:rPr>
              <a:t/>
            </a:r>
            <a:r>
              <a:rPr b="0" i="0" sz="1800" baseline="30000">
                <a:solidFill>
                  <a:srgbClr val="000000"/>
                </a:solidFill>
                <a:latin typeface="Segoe UI"/>
              </a:rPr>
              <a:t>9</a:t>
            </a:r>
            <a:r>
              <a:rPr b="0" i="0" sz="1800" baseline="0">
                <a:solidFill>
                  <a:srgbClr val="000000"/>
                </a:solidFill>
                <a:latin typeface="Segoe UI"/>
              </a:rPr>
              <a:t>Jesus answered, “Are there not twelve hours of</a:t>
            </a:r>
            <a:br/>
            <a:r>
              <a:rPr b="0" i="0" sz="1800" baseline="0">
                <a:solidFill>
                  <a:srgbClr val="000000"/>
                </a:solidFill>
                <a:latin typeface="Segoe UI"/>
              </a:rPr>
              <a:t>daylight? Those who walk during the day do not</a:t>
            </a:r>
            <a:br/>
            <a:r>
              <a:rPr b="0" i="0" sz="1800" baseline="0">
                <a:solidFill>
                  <a:srgbClr val="000000"/>
                </a:solidFill>
                <a:latin typeface="Segoe UI"/>
              </a:rPr>
              <a:t>stumble, because they see the light of this world.</a:t>
            </a:r>
            <a:br/>
            <a:r>
              <a:rPr b="0" i="0" sz="1800" baseline="0">
                <a:solidFill>
                  <a:srgbClr val="000000"/>
                </a:solidFill>
                <a:latin typeface="Segoe UI"/>
              </a:rPr>
              <a:t/>
            </a:r>
            <a:r>
              <a:rPr b="0" i="0" sz="1800" baseline="30000">
                <a:solidFill>
                  <a:srgbClr val="000000"/>
                </a:solidFill>
                <a:latin typeface="Segoe UI"/>
              </a:rPr>
              <a:t>10</a:t>
            </a:r>
            <a:r>
              <a:rPr b="0" i="0" sz="1800" baseline="0">
                <a:solidFill>
                  <a:srgbClr val="000000"/>
                </a:solidFill>
                <a:latin typeface="Segoe UI"/>
              </a:rPr>
              <a:t>But those who walk at night stumble, because the</a:t>
            </a:r>
            <a:br/>
            <a:r>
              <a:rPr b="0" i="0" sz="1800" baseline="0">
                <a:solidFill>
                  <a:srgbClr val="000000"/>
                </a:solidFill>
                <a:latin typeface="Segoe UI"/>
              </a:rPr>
              <a:t>light is not in them.”</a:t>
            </a:r>
            <a:r>
              <a:rPr b="0" i="0" sz="1800" baseline="30000">
                <a:solidFill>
                  <a:srgbClr val="000000"/>
                </a:solidFill>
                <a:latin typeface="Segoe UI"/>
              </a:rPr>
              <a:t>11</a:t>
            </a:r>
            <a:r>
              <a:rPr b="0" i="0" sz="1800" baseline="0">
                <a:solidFill>
                  <a:srgbClr val="000000"/>
                </a:solidFill>
                <a:latin typeface="Segoe UI"/>
              </a:rPr>
              <a:t>After saying this, he told</a:t>
            </a:r>
            <a:br/>
            <a:r>
              <a:rPr b="0" i="0" sz="1800" baseline="0">
                <a:solidFill>
                  <a:srgbClr val="000000"/>
                </a:solidFill>
                <a:latin typeface="Segoe UI"/>
              </a:rPr>
              <a:t>them, “Our friend Lazarus has fallen asleep, but I am</a:t>
            </a:r>
            <a:br/>
            <a:r>
              <a:rPr b="0" i="0" sz="1800" baseline="0">
                <a:solidFill>
                  <a:srgbClr val="000000"/>
                </a:solidFill>
                <a:latin typeface="Segoe UI"/>
              </a:rPr>
              <a:t>going there to awaken him.”</a:t>
            </a:r>
            <a:r>
              <a:rPr b="0" i="0" sz="1800" baseline="30000">
                <a:solidFill>
                  <a:srgbClr val="000000"/>
                </a:solidFill>
                <a:latin typeface="Segoe UI"/>
              </a:rPr>
              <a:t>12</a:t>
            </a:r>
            <a:r>
              <a:rPr b="0" i="0" sz="1800" baseline="0">
                <a:solidFill>
                  <a:srgbClr val="000000"/>
                </a:solidFill>
                <a:latin typeface="Segoe UI"/>
              </a:rPr>
              <a:t>The disciples said to</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0"/>
          </a:xfrm>
          <a:prstGeom prst="rect">
            <a:avLst/>
          </a:prstGeom>
          <a:noFill/>
        </p:spPr>
        <p:txBody>
          <a:bodyPr wrap="square">
            <a:spAutoFit/>
          </a:bodyPr>
          <a:lstStyle/>
          <a:p>
            <a:pPr algn="r"/>
            <a:r>
              <a:rPr b="1" i="0" sz="1200" baseline="0">
                <a:solidFill>
                  <a:srgbClr val="4285F4"/>
                </a:solidFill>
                <a:latin typeface="Segoe UI"/>
              </a:rPr>
              <a:t>Gospel</a:t>
            </a:r>
          </a:p>
        </p:txBody>
      </p:sp>
      <p:sp>
        <p:nvSpPr>
          <p:cNvPr id="3" name="TextBox 2"/>
          <p:cNvSpPr txBox="1"/>
          <p:nvPr/>
        </p:nvSpPr>
        <p:spPr>
          <a:xfrm>
            <a:off x="0" y="457200"/>
            <a:ext cx="5486400" cy="0"/>
          </a:xfrm>
          <a:prstGeom prst="rect">
            <a:avLst/>
          </a:prstGeom>
          <a:noFill/>
        </p:spPr>
        <p:txBody>
          <a:bodyPr wrap="none">
            <a:spAutoFit/>
          </a:bodyPr>
          <a:lstStyle/>
          <a:p>
            <a:r>
              <a:rPr b="0" i="0" sz="1800" baseline="0">
                <a:solidFill>
                  <a:srgbClr val="000000"/>
                </a:solidFill>
                <a:latin typeface="Segoe UI"/>
              </a:rPr>
              <a:t>him, “Lord, if he has fallen asleep, he will be all</a:t>
            </a:r>
            <a:br/>
            <a:r>
              <a:rPr b="0" i="0" sz="1800" baseline="0">
                <a:solidFill>
                  <a:srgbClr val="000000"/>
                </a:solidFill>
                <a:latin typeface="Segoe UI"/>
              </a:rPr>
              <a:t>right.”</a:t>
            </a:r>
            <a:r>
              <a:rPr b="0" i="0" sz="1800" baseline="30000">
                <a:solidFill>
                  <a:srgbClr val="000000"/>
                </a:solidFill>
                <a:latin typeface="Segoe UI"/>
              </a:rPr>
              <a:t>13</a:t>
            </a:r>
            <a:r>
              <a:rPr b="0" i="0" sz="1800" baseline="0">
                <a:solidFill>
                  <a:srgbClr val="000000"/>
                </a:solidFill>
                <a:latin typeface="Segoe UI"/>
              </a:rPr>
              <a:t>Jesus, however, had been speaking about</a:t>
            </a:r>
            <a:br/>
            <a:r>
              <a:rPr b="0" i="0" sz="1800" baseline="0">
                <a:solidFill>
                  <a:srgbClr val="000000"/>
                </a:solidFill>
                <a:latin typeface="Segoe UI"/>
              </a:rPr>
              <a:t>his death, but they thought that he was referring</a:t>
            </a:r>
            <a:br/>
            <a:r>
              <a:rPr b="0" i="0" sz="1800" baseline="0">
                <a:solidFill>
                  <a:srgbClr val="000000"/>
                </a:solidFill>
                <a:latin typeface="Segoe UI"/>
              </a:rPr>
              <a:t>merely to sleep.</a:t>
            </a:r>
            <a:r>
              <a:rPr b="0" i="0" sz="1800" baseline="30000">
                <a:solidFill>
                  <a:srgbClr val="000000"/>
                </a:solidFill>
                <a:latin typeface="Segoe UI"/>
              </a:rPr>
              <a:t>14</a:t>
            </a:r>
            <a:r>
              <a:rPr b="0" i="0" sz="1800" baseline="0">
                <a:solidFill>
                  <a:srgbClr val="000000"/>
                </a:solidFill>
                <a:latin typeface="Segoe UI"/>
              </a:rPr>
              <a:t>Then Jesus told them plainly,</a:t>
            </a:r>
            <a:br/>
            <a:r>
              <a:rPr b="0" i="0" sz="1800" baseline="0">
                <a:solidFill>
                  <a:srgbClr val="000000"/>
                </a:solidFill>
                <a:latin typeface="Segoe UI"/>
              </a:rPr>
              <a:t>“Lazarus is dead.</a:t>
            </a:r>
            <a:r>
              <a:rPr b="0" i="0" sz="1800" baseline="30000">
                <a:solidFill>
                  <a:srgbClr val="000000"/>
                </a:solidFill>
                <a:latin typeface="Segoe UI"/>
              </a:rPr>
              <a:t>15</a:t>
            </a:r>
            <a:r>
              <a:rPr b="0" i="0" sz="1800" baseline="0">
                <a:solidFill>
                  <a:srgbClr val="000000"/>
                </a:solidFill>
                <a:latin typeface="Segoe UI"/>
              </a:rPr>
              <a:t>For your sake I am glad I was not</a:t>
            </a:r>
            <a:br/>
            <a:r>
              <a:rPr b="0" i="0" sz="1800" baseline="0">
                <a:solidFill>
                  <a:srgbClr val="000000"/>
                </a:solidFill>
                <a:latin typeface="Segoe UI"/>
              </a:rPr>
              <a:t>there, so that you may believe. But let us go to him.”</a:t>
            </a:r>
            <a:br/>
            <a:r>
              <a:rPr b="0" i="0" sz="1800" baseline="0">
                <a:solidFill>
                  <a:srgbClr val="000000"/>
                </a:solidFill>
                <a:latin typeface="Segoe UI"/>
              </a:rPr>
              <a:t/>
            </a:r>
            <a:r>
              <a:rPr b="0" i="0" sz="1800" baseline="30000">
                <a:solidFill>
                  <a:srgbClr val="000000"/>
                </a:solidFill>
                <a:latin typeface="Segoe UI"/>
              </a:rPr>
              <a:t>16</a:t>
            </a:r>
            <a:r>
              <a:rPr b="0" i="0" sz="1800" baseline="0">
                <a:solidFill>
                  <a:srgbClr val="000000"/>
                </a:solidFill>
                <a:latin typeface="Segoe UI"/>
              </a:rPr>
              <a:t>Thomas, who was called the Twin, said to his</a:t>
            </a:r>
            <a:br/>
            <a:r>
              <a:rPr b="0" i="0" sz="1800" baseline="0">
                <a:solidFill>
                  <a:srgbClr val="000000"/>
                </a:solidFill>
                <a:latin typeface="Segoe UI"/>
              </a:rPr>
              <a:t>fellow disciples, “Let us also go, that we may die with</a:t>
            </a:r>
            <a:br/>
            <a:r>
              <a:rPr b="0" i="0" sz="1800" baseline="0">
                <a:solidFill>
                  <a:srgbClr val="000000"/>
                </a:solidFill>
                <a:latin typeface="Segoe UI"/>
              </a:rPr>
              <a:t>him.”</a:t>
            </a:r>
            <a:r>
              <a:rPr b="0" i="0" sz="1800" baseline="30000">
                <a:solidFill>
                  <a:srgbClr val="000000"/>
                </a:solidFill>
                <a:latin typeface="Segoe UI"/>
              </a:rPr>
              <a:t>17</a:t>
            </a:r>
            <a:r>
              <a:rPr b="0" i="0" sz="1800" baseline="0">
                <a:solidFill>
                  <a:srgbClr val="000000"/>
                </a:solidFill>
                <a:latin typeface="Segoe UI"/>
              </a:rPr>
              <a:t>When Jesus arrived, he found that Lazarus</a:t>
            </a:r>
            <a:br/>
            <a:r>
              <a:rPr b="0" i="0" sz="1800" baseline="0">
                <a:solidFill>
                  <a:srgbClr val="000000"/>
                </a:solidFill>
                <a:latin typeface="Segoe UI"/>
              </a:rPr>
              <a:t>had already been in the tomb four days.</a:t>
            </a:r>
            <a:r>
              <a:rPr b="0" i="0" sz="1800" baseline="30000">
                <a:solidFill>
                  <a:srgbClr val="000000"/>
                </a:solidFill>
                <a:latin typeface="Segoe UI"/>
              </a:rPr>
              <a:t>18</a:t>
            </a:r>
            <a:r>
              <a:rPr b="0" i="0" sz="1800" baseline="0">
                <a:solidFill>
                  <a:srgbClr val="000000"/>
                </a:solidFill>
                <a:latin typeface="Segoe UI"/>
              </a:rPr>
              <a:t>Now</a:t>
            </a:r>
            <a:br/>
            <a:r>
              <a:rPr b="0" i="0" sz="1800" baseline="0">
                <a:solidFill>
                  <a:srgbClr val="000000"/>
                </a:solidFill>
                <a:latin typeface="Segoe UI"/>
              </a:rPr>
              <a:t>Bethany was near Jerusalem, some two miles away,</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0"/>
          </a:xfrm>
          <a:prstGeom prst="rect">
            <a:avLst/>
          </a:prstGeom>
          <a:noFill/>
        </p:spPr>
        <p:txBody>
          <a:bodyPr wrap="square">
            <a:spAutoFit/>
          </a:bodyPr>
          <a:lstStyle/>
          <a:p>
            <a:pPr algn="r"/>
            <a:r>
              <a:rPr b="1" i="0" sz="1200" baseline="0">
                <a:solidFill>
                  <a:srgbClr val="4285F4"/>
                </a:solidFill>
                <a:latin typeface="Segoe UI"/>
              </a:rPr>
              <a:t>Gospel</a:t>
            </a:r>
          </a:p>
        </p:txBody>
      </p:sp>
      <p:sp>
        <p:nvSpPr>
          <p:cNvPr id="3" name="TextBox 2"/>
          <p:cNvSpPr txBox="1"/>
          <p:nvPr/>
        </p:nvSpPr>
        <p:spPr>
          <a:xfrm>
            <a:off x="0" y="457200"/>
            <a:ext cx="5486400" cy="0"/>
          </a:xfrm>
          <a:prstGeom prst="rect">
            <a:avLst/>
          </a:prstGeom>
          <a:noFill/>
        </p:spPr>
        <p:txBody>
          <a:bodyPr wrap="none">
            <a:spAutoFit/>
          </a:bodyPr>
          <a:lstStyle/>
          <a:p>
            <a:r>
              <a:rPr b="0" i="0" sz="1800" baseline="0">
                <a:solidFill>
                  <a:srgbClr val="000000"/>
                </a:solidFill>
                <a:latin typeface="Segoe UI"/>
              </a:rPr>
              <a:t/>
            </a:r>
            <a:r>
              <a:rPr b="0" i="0" sz="1800" baseline="30000">
                <a:solidFill>
                  <a:srgbClr val="000000"/>
                </a:solidFill>
                <a:latin typeface="Segoe UI"/>
              </a:rPr>
              <a:t>19</a:t>
            </a:r>
            <a:r>
              <a:rPr b="0" i="0" sz="1800" baseline="0">
                <a:solidFill>
                  <a:srgbClr val="000000"/>
                </a:solidFill>
                <a:latin typeface="Segoe UI"/>
              </a:rPr>
              <a:t>and many of the Jews had come to Martha and</a:t>
            </a:r>
            <a:br/>
            <a:r>
              <a:rPr b="0" i="0" sz="1800" baseline="0">
                <a:solidFill>
                  <a:srgbClr val="000000"/>
                </a:solidFill>
                <a:latin typeface="Segoe UI"/>
              </a:rPr>
              <a:t>Mary to console them about their brother.</a:t>
            </a:r>
            <a:r>
              <a:rPr b="0" i="0" sz="1800" baseline="30000">
                <a:solidFill>
                  <a:srgbClr val="000000"/>
                </a:solidFill>
                <a:latin typeface="Segoe UI"/>
              </a:rPr>
              <a:t>20</a:t>
            </a:r>
            <a:r>
              <a:rPr b="0" i="0" sz="1800" baseline="0">
                <a:solidFill>
                  <a:srgbClr val="000000"/>
                </a:solidFill>
                <a:latin typeface="Segoe UI"/>
              </a:rPr>
              <a:t>When</a:t>
            </a:r>
            <a:br/>
            <a:r>
              <a:rPr b="0" i="0" sz="1800" baseline="0">
                <a:solidFill>
                  <a:srgbClr val="000000"/>
                </a:solidFill>
                <a:latin typeface="Segoe UI"/>
              </a:rPr>
              <a:t>Martha heard that Jesus was coming, she went and</a:t>
            </a:r>
            <a:br/>
            <a:r>
              <a:rPr b="0" i="0" sz="1800" baseline="0">
                <a:solidFill>
                  <a:srgbClr val="000000"/>
                </a:solidFill>
                <a:latin typeface="Segoe UI"/>
              </a:rPr>
              <a:t>met him, while Mary stayed at home.</a:t>
            </a:r>
            <a:r>
              <a:rPr b="0" i="0" sz="1800" baseline="30000">
                <a:solidFill>
                  <a:srgbClr val="000000"/>
                </a:solidFill>
                <a:latin typeface="Segoe UI"/>
              </a:rPr>
              <a:t>21</a:t>
            </a:r>
            <a:r>
              <a:rPr b="0" i="0" sz="1800" baseline="0">
                <a:solidFill>
                  <a:srgbClr val="000000"/>
                </a:solidFill>
                <a:latin typeface="Segoe UI"/>
              </a:rPr>
              <a:t>Martha said</a:t>
            </a:r>
            <a:br/>
            <a:r>
              <a:rPr b="0" i="0" sz="1800" baseline="0">
                <a:solidFill>
                  <a:srgbClr val="000000"/>
                </a:solidFill>
                <a:latin typeface="Segoe UI"/>
              </a:rPr>
              <a:t>to Jesus, “Lord, if you had been here, my brother</a:t>
            </a:r>
            <a:br/>
            <a:r>
              <a:rPr b="0" i="0" sz="1800" baseline="0">
                <a:solidFill>
                  <a:srgbClr val="000000"/>
                </a:solidFill>
                <a:latin typeface="Segoe UI"/>
              </a:rPr>
              <a:t>would not have died.</a:t>
            </a:r>
            <a:r>
              <a:rPr b="0" i="0" sz="1800" baseline="30000">
                <a:solidFill>
                  <a:srgbClr val="000000"/>
                </a:solidFill>
                <a:latin typeface="Segoe UI"/>
              </a:rPr>
              <a:t>22</a:t>
            </a:r>
            <a:r>
              <a:rPr b="0" i="0" sz="1800" baseline="0">
                <a:solidFill>
                  <a:srgbClr val="000000"/>
                </a:solidFill>
                <a:latin typeface="Segoe UI"/>
              </a:rPr>
              <a:t>But even now I know that</a:t>
            </a:r>
            <a:br/>
            <a:r>
              <a:rPr b="0" i="0" sz="1800" baseline="0">
                <a:solidFill>
                  <a:srgbClr val="000000"/>
                </a:solidFill>
                <a:latin typeface="Segoe UI"/>
              </a:rPr>
              <a:t>God will give you whatever you ask of him.”</a:t>
            </a:r>
            <a:r>
              <a:rPr b="0" i="0" sz="1800" baseline="30000">
                <a:solidFill>
                  <a:srgbClr val="000000"/>
                </a:solidFill>
                <a:latin typeface="Segoe UI"/>
              </a:rPr>
              <a:t>23</a:t>
            </a:r>
            <a:r>
              <a:rPr b="0" i="0" sz="1800" baseline="0">
                <a:solidFill>
                  <a:srgbClr val="000000"/>
                </a:solidFill>
                <a:latin typeface="Segoe UI"/>
              </a:rPr>
              <a:t>Jesus</a:t>
            </a:r>
            <a:br/>
            <a:r>
              <a:rPr b="0" i="0" sz="1800" baseline="0">
                <a:solidFill>
                  <a:srgbClr val="000000"/>
                </a:solidFill>
                <a:latin typeface="Segoe UI"/>
              </a:rPr>
              <a:t>said to her, “Your brother will rise again.”</a:t>
            </a:r>
            <a:r>
              <a:rPr b="0" i="0" sz="1800" baseline="30000">
                <a:solidFill>
                  <a:srgbClr val="000000"/>
                </a:solidFill>
                <a:latin typeface="Segoe UI"/>
              </a:rPr>
              <a:t>24</a:t>
            </a:r>
            <a:r>
              <a:rPr b="0" i="0" sz="1800" baseline="0">
                <a:solidFill>
                  <a:srgbClr val="000000"/>
                </a:solidFill>
                <a:latin typeface="Segoe UI"/>
              </a:rPr>
              <a:t>Martha</a:t>
            </a:r>
            <a:br/>
            <a:r>
              <a:rPr b="0" i="0" sz="1800" baseline="0">
                <a:solidFill>
                  <a:srgbClr val="000000"/>
                </a:solidFill>
                <a:latin typeface="Segoe UI"/>
              </a:rPr>
              <a:t>said to him, “I know that he will rise again in the</a:t>
            </a:r>
            <a:br/>
            <a:r>
              <a:rPr b="0" i="0" sz="1800" baseline="0">
                <a:solidFill>
                  <a:srgbClr val="000000"/>
                </a:solidFill>
                <a:latin typeface="Segoe UI"/>
              </a:rPr>
              <a:t>resurrection on the last day.”</a:t>
            </a:r>
            <a:r>
              <a:rPr b="0" i="0" sz="1800" baseline="30000">
                <a:solidFill>
                  <a:srgbClr val="000000"/>
                </a:solidFill>
                <a:latin typeface="Segoe UI"/>
              </a:rPr>
              <a:t>25</a:t>
            </a:r>
            <a:r>
              <a:rPr b="0" i="0" sz="1800" baseline="0">
                <a:solidFill>
                  <a:srgbClr val="000000"/>
                </a:solidFill>
                <a:latin typeface="Segoe UI"/>
              </a:rPr>
              <a:t>Jesus said to her, “I</a:t>
            </a:r>
            <a:br/>
            <a:r>
              <a:rPr b="0" i="0" sz="1800" baseline="0">
                <a:solidFill>
                  <a:srgbClr val="000000"/>
                </a:solidFill>
                <a:latin typeface="Segoe UI"/>
              </a:rPr>
              <a:t>am the resurrection and the life. Those who believe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0"/>
          </a:xfrm>
          <a:prstGeom prst="rect">
            <a:avLst/>
          </a:prstGeom>
          <a:noFill/>
        </p:spPr>
        <p:txBody>
          <a:bodyPr wrap="square">
            <a:spAutoFit/>
          </a:bodyPr>
          <a:lstStyle/>
          <a:p>
            <a:pPr algn="r"/>
            <a:r>
              <a:rPr b="1" i="0" sz="1200" baseline="0">
                <a:solidFill>
                  <a:srgbClr val="4285F4"/>
                </a:solidFill>
                <a:latin typeface="Segoe UI"/>
              </a:rPr>
              <a:t>Gospel</a:t>
            </a:r>
          </a:p>
        </p:txBody>
      </p:sp>
      <p:sp>
        <p:nvSpPr>
          <p:cNvPr id="3" name="TextBox 2"/>
          <p:cNvSpPr txBox="1"/>
          <p:nvPr/>
        </p:nvSpPr>
        <p:spPr>
          <a:xfrm>
            <a:off x="0" y="457200"/>
            <a:ext cx="5486400" cy="0"/>
          </a:xfrm>
          <a:prstGeom prst="rect">
            <a:avLst/>
          </a:prstGeom>
          <a:noFill/>
        </p:spPr>
        <p:txBody>
          <a:bodyPr wrap="none">
            <a:spAutoFit/>
          </a:bodyPr>
          <a:lstStyle/>
          <a:p>
            <a:r>
              <a:rPr b="0" i="0" sz="1800" baseline="0">
                <a:solidFill>
                  <a:srgbClr val="000000"/>
                </a:solidFill>
                <a:latin typeface="Segoe UI"/>
              </a:rPr>
              <a:t>in me, even though they die, will live,</a:t>
            </a:r>
            <a:r>
              <a:rPr b="0" i="0" sz="1800" baseline="30000">
                <a:solidFill>
                  <a:srgbClr val="000000"/>
                </a:solidFill>
                <a:latin typeface="Segoe UI"/>
              </a:rPr>
              <a:t>26</a:t>
            </a:r>
            <a:r>
              <a:rPr b="0" i="0" sz="1800" baseline="0">
                <a:solidFill>
                  <a:srgbClr val="000000"/>
                </a:solidFill>
                <a:latin typeface="Segoe UI"/>
              </a:rPr>
              <a:t>and</a:t>
            </a:r>
            <a:br/>
            <a:r>
              <a:rPr b="0" i="0" sz="1800" baseline="0">
                <a:solidFill>
                  <a:srgbClr val="000000"/>
                </a:solidFill>
                <a:latin typeface="Segoe UI"/>
              </a:rPr>
              <a:t>everyone who lives and believes in me will never</a:t>
            </a:r>
            <a:br/>
            <a:r>
              <a:rPr b="0" i="0" sz="1800" baseline="0">
                <a:solidFill>
                  <a:srgbClr val="000000"/>
                </a:solidFill>
                <a:latin typeface="Segoe UI"/>
              </a:rPr>
              <a:t>die. Do you believe this?”</a:t>
            </a:r>
            <a:r>
              <a:rPr b="0" i="0" sz="1800" baseline="30000">
                <a:solidFill>
                  <a:srgbClr val="000000"/>
                </a:solidFill>
                <a:latin typeface="Segoe UI"/>
              </a:rPr>
              <a:t>27</a:t>
            </a:r>
            <a:r>
              <a:rPr b="0" i="0" sz="1800" baseline="0">
                <a:solidFill>
                  <a:srgbClr val="000000"/>
                </a:solidFill>
                <a:latin typeface="Segoe UI"/>
              </a:rPr>
              <a:t>She said to him, “Yes,</a:t>
            </a:r>
            <a:br/>
            <a:r>
              <a:rPr b="0" i="0" sz="1800" baseline="0">
                <a:solidFill>
                  <a:srgbClr val="000000"/>
                </a:solidFill>
                <a:latin typeface="Segoe UI"/>
              </a:rPr>
              <a:t>Lord, I believe that you are the Messiah, the Son of</a:t>
            </a:r>
            <a:br/>
            <a:r>
              <a:rPr b="0" i="0" sz="1800" baseline="0">
                <a:solidFill>
                  <a:srgbClr val="000000"/>
                </a:solidFill>
                <a:latin typeface="Segoe UI"/>
              </a:rPr>
              <a:t>God, the one coming into the world.”</a:t>
            </a:r>
            <a:r>
              <a:rPr b="0" i="0" sz="1800" baseline="30000">
                <a:solidFill>
                  <a:srgbClr val="000000"/>
                </a:solidFill>
                <a:latin typeface="Segoe UI"/>
              </a:rPr>
              <a:t>28</a:t>
            </a:r>
            <a:r>
              <a:rPr b="0" i="0" sz="1800" baseline="0">
                <a:solidFill>
                  <a:srgbClr val="000000"/>
                </a:solidFill>
                <a:latin typeface="Segoe UI"/>
              </a:rPr>
              <a:t>When she</a:t>
            </a:r>
            <a:br/>
            <a:r>
              <a:rPr b="0" i="0" sz="1800" baseline="0">
                <a:solidFill>
                  <a:srgbClr val="000000"/>
                </a:solidFill>
                <a:latin typeface="Segoe UI"/>
              </a:rPr>
              <a:t>had said this, she went back and called her sister</a:t>
            </a:r>
            <a:br/>
            <a:r>
              <a:rPr b="0" i="0" sz="1800" baseline="0">
                <a:solidFill>
                  <a:srgbClr val="000000"/>
                </a:solidFill>
                <a:latin typeface="Segoe UI"/>
              </a:rPr>
              <a:t>Mary, and told her privately, “The Teacher is here</a:t>
            </a:r>
            <a:br/>
            <a:r>
              <a:rPr b="0" i="0" sz="1800" baseline="0">
                <a:solidFill>
                  <a:srgbClr val="000000"/>
                </a:solidFill>
                <a:latin typeface="Segoe UI"/>
              </a:rPr>
              <a:t>and is calling for you.”</a:t>
            </a:r>
            <a:r>
              <a:rPr b="0" i="0" sz="1800" baseline="30000">
                <a:solidFill>
                  <a:srgbClr val="000000"/>
                </a:solidFill>
                <a:latin typeface="Segoe UI"/>
              </a:rPr>
              <a:t>29</a:t>
            </a:r>
            <a:r>
              <a:rPr b="0" i="0" sz="1800" baseline="0">
                <a:solidFill>
                  <a:srgbClr val="000000"/>
                </a:solidFill>
                <a:latin typeface="Segoe UI"/>
              </a:rPr>
              <a:t>And when she heard it, she</a:t>
            </a:r>
            <a:br/>
            <a:r>
              <a:rPr b="0" i="0" sz="1800" baseline="0">
                <a:solidFill>
                  <a:srgbClr val="000000"/>
                </a:solidFill>
                <a:latin typeface="Segoe UI"/>
              </a:rPr>
              <a:t>got up quickly and went to him.</a:t>
            </a:r>
            <a:r>
              <a:rPr b="0" i="0" sz="1800" baseline="30000">
                <a:solidFill>
                  <a:srgbClr val="000000"/>
                </a:solidFill>
                <a:latin typeface="Segoe UI"/>
              </a:rPr>
              <a:t>30</a:t>
            </a:r>
            <a:r>
              <a:rPr b="0" i="0" sz="1800" baseline="0">
                <a:solidFill>
                  <a:srgbClr val="000000"/>
                </a:solidFill>
                <a:latin typeface="Segoe UI"/>
              </a:rPr>
              <a:t>Now Jesus had</a:t>
            </a:r>
            <a:br/>
            <a:r>
              <a:rPr b="0" i="0" sz="1800" baseline="0">
                <a:solidFill>
                  <a:srgbClr val="000000"/>
                </a:solidFill>
                <a:latin typeface="Segoe UI"/>
              </a:rPr>
              <a:t>not yet come to the village, but was still at the place</a:t>
            </a:r>
            <a:br/>
            <a:r>
              <a:rPr b="0" i="0" sz="1800" baseline="0">
                <a:solidFill>
                  <a:srgbClr val="000000"/>
                </a:solidFill>
                <a:latin typeface="Segoe UI"/>
              </a:rPr>
              <a:t>where Martha had met him.</a:t>
            </a:r>
            <a:r>
              <a:rPr b="0" i="0" sz="1800" baseline="30000">
                <a:solidFill>
                  <a:srgbClr val="000000"/>
                </a:solidFill>
                <a:latin typeface="Segoe UI"/>
              </a:rPr>
              <a:t>31</a:t>
            </a:r>
            <a:r>
              <a:rPr b="0" i="0" sz="1800" baseline="0">
                <a:solidFill>
                  <a:srgbClr val="000000"/>
                </a:solidFill>
                <a:latin typeface="Segoe UI"/>
              </a:rPr>
              <a:t>The Jews who were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0"/>
          </a:xfrm>
          <a:prstGeom prst="rect">
            <a:avLst/>
          </a:prstGeom>
          <a:noFill/>
        </p:spPr>
        <p:txBody>
          <a:bodyPr wrap="square">
            <a:spAutoFit/>
          </a:bodyPr>
          <a:lstStyle/>
          <a:p>
            <a:pPr algn="r"/>
            <a:r>
              <a:rPr b="1" i="0" sz="1200" baseline="0">
                <a:solidFill>
                  <a:srgbClr val="4285F4"/>
                </a:solidFill>
                <a:latin typeface="Segoe UI"/>
              </a:rPr>
              <a:t>Gospel</a:t>
            </a:r>
          </a:p>
        </p:txBody>
      </p:sp>
      <p:sp>
        <p:nvSpPr>
          <p:cNvPr id="3" name="TextBox 2"/>
          <p:cNvSpPr txBox="1"/>
          <p:nvPr/>
        </p:nvSpPr>
        <p:spPr>
          <a:xfrm>
            <a:off x="0" y="457200"/>
            <a:ext cx="5486400" cy="0"/>
          </a:xfrm>
          <a:prstGeom prst="rect">
            <a:avLst/>
          </a:prstGeom>
          <a:noFill/>
        </p:spPr>
        <p:txBody>
          <a:bodyPr wrap="none">
            <a:spAutoFit/>
          </a:bodyPr>
          <a:lstStyle/>
          <a:p>
            <a:r>
              <a:rPr b="0" i="0" sz="1800" baseline="0">
                <a:solidFill>
                  <a:srgbClr val="000000"/>
                </a:solidFill>
                <a:latin typeface="Segoe UI"/>
              </a:rPr>
              <a:t>with her in the house, consoling her, saw Mary get</a:t>
            </a:r>
            <a:br/>
            <a:r>
              <a:rPr b="0" i="0" sz="1800" baseline="0">
                <a:solidFill>
                  <a:srgbClr val="000000"/>
                </a:solidFill>
                <a:latin typeface="Segoe UI"/>
              </a:rPr>
              <a:t>up quickly and go out. They followed her because</a:t>
            </a:r>
            <a:br/>
            <a:r>
              <a:rPr b="0" i="0" sz="1800" baseline="0">
                <a:solidFill>
                  <a:srgbClr val="000000"/>
                </a:solidFill>
                <a:latin typeface="Segoe UI"/>
              </a:rPr>
              <a:t>they thought that she was going to the tomb to</a:t>
            </a:r>
            <a:br/>
            <a:r>
              <a:rPr b="0" i="0" sz="1800" baseline="0">
                <a:solidFill>
                  <a:srgbClr val="000000"/>
                </a:solidFill>
                <a:latin typeface="Segoe UI"/>
              </a:rPr>
              <a:t>weep there.</a:t>
            </a:r>
            <a:r>
              <a:rPr b="0" i="0" sz="1800" baseline="30000">
                <a:solidFill>
                  <a:srgbClr val="000000"/>
                </a:solidFill>
                <a:latin typeface="Segoe UI"/>
              </a:rPr>
              <a:t>32</a:t>
            </a:r>
            <a:r>
              <a:rPr b="0" i="0" sz="1800" baseline="0">
                <a:solidFill>
                  <a:srgbClr val="000000"/>
                </a:solidFill>
                <a:latin typeface="Segoe UI"/>
              </a:rPr>
              <a:t>When Mary came where Jesus was</a:t>
            </a:r>
            <a:br/>
            <a:r>
              <a:rPr b="0" i="0" sz="1800" baseline="0">
                <a:solidFill>
                  <a:srgbClr val="000000"/>
                </a:solidFill>
                <a:latin typeface="Segoe UI"/>
              </a:rPr>
              <a:t>and saw him, she knelt at his feet and said to him,</a:t>
            </a:r>
            <a:br/>
            <a:r>
              <a:rPr b="0" i="0" sz="1800" baseline="0">
                <a:solidFill>
                  <a:srgbClr val="000000"/>
                </a:solidFill>
                <a:latin typeface="Segoe UI"/>
              </a:rPr>
              <a:t>“Lord, if you had been here, my brother would not</a:t>
            </a:r>
            <a:br/>
            <a:r>
              <a:rPr b="0" i="0" sz="1800" baseline="0">
                <a:solidFill>
                  <a:srgbClr val="000000"/>
                </a:solidFill>
                <a:latin typeface="Segoe UI"/>
              </a:rPr>
              <a:t>have died.”</a:t>
            </a:r>
            <a:r>
              <a:rPr b="0" i="0" sz="1800" baseline="30000">
                <a:solidFill>
                  <a:srgbClr val="000000"/>
                </a:solidFill>
                <a:latin typeface="Segoe UI"/>
              </a:rPr>
              <a:t>33</a:t>
            </a:r>
            <a:r>
              <a:rPr b="0" i="0" sz="1800" baseline="0">
                <a:solidFill>
                  <a:srgbClr val="000000"/>
                </a:solidFill>
                <a:latin typeface="Segoe UI"/>
              </a:rPr>
              <a:t>When Jesus saw her weeping, and the</a:t>
            </a:r>
            <a:br/>
            <a:r>
              <a:rPr b="0" i="0" sz="1800" baseline="0">
                <a:solidFill>
                  <a:srgbClr val="000000"/>
                </a:solidFill>
                <a:latin typeface="Segoe UI"/>
              </a:rPr>
              <a:t>Jews who came with her also weeping, he was</a:t>
            </a:r>
            <a:br/>
            <a:r>
              <a:rPr b="0" i="0" sz="1800" baseline="0">
                <a:solidFill>
                  <a:srgbClr val="000000"/>
                </a:solidFill>
                <a:latin typeface="Segoe UI"/>
              </a:rPr>
              <a:t>greatly disturbed in spirit and deeply moved.</a:t>
            </a:r>
            <a:r>
              <a:rPr b="0" i="0" sz="1800" baseline="30000">
                <a:solidFill>
                  <a:srgbClr val="000000"/>
                </a:solidFill>
                <a:latin typeface="Segoe UI"/>
              </a:rPr>
              <a:t>34</a:t>
            </a:r>
            <a:r>
              <a:rPr b="0" i="0" sz="1800" baseline="0">
                <a:solidFill>
                  <a:srgbClr val="000000"/>
                </a:solidFill>
                <a:latin typeface="Segoe UI"/>
              </a:rPr>
              <a:t>He</a:t>
            </a:r>
            <a:br/>
            <a:r>
              <a:rPr b="0" i="0" sz="1800" baseline="0">
                <a:solidFill>
                  <a:srgbClr val="000000"/>
                </a:solidFill>
                <a:latin typeface="Segoe UI"/>
              </a:rPr>
              <a:t>said, “Where have you laid him?” They said to him,</a:t>
            </a:r>
            <a:br/>
            <a:r>
              <a:rPr b="0" i="0" sz="1800" baseline="0">
                <a:solidFill>
                  <a:srgbClr val="000000"/>
                </a:solidFill>
                <a:latin typeface="Segoe UI"/>
              </a:rPr>
              <a:t>“Lord, come and see.”</a:t>
            </a:r>
            <a:r>
              <a:rPr b="0" i="0" sz="1800" baseline="30000">
                <a:solidFill>
                  <a:srgbClr val="000000"/>
                </a:solidFill>
                <a:latin typeface="Segoe UI"/>
              </a:rPr>
              <a:t>35</a:t>
            </a:r>
            <a:r>
              <a:rPr b="0" i="0" sz="1800" baseline="0">
                <a:solidFill>
                  <a:srgbClr val="000000"/>
                </a:solidFill>
                <a:latin typeface="Segoe UI"/>
              </a:rPr>
              <a:t>Jesus began to weep. 36So</a:t>
            </a:r>
            <a:r>
              <a:rPr b="0" i="0" sz="1800" baseline="0">
                <a:solidFill>
                  <a:srgbClr val="000000"/>
                </a:solidFill>
                <a:latin typeface="Segoe UI"/>
              </a:rPr>
              <a:t>“Lord, come and see.” 35Jesus began to weep.</a:t>
            </a:r>
            <a:r>
              <a:rPr b="0" i="0" sz="1800" baseline="30000">
                <a:solidFill>
                  <a:srgbClr val="000000"/>
                </a:solidFill>
                <a:latin typeface="Segoe UI"/>
              </a:rPr>
              <a:t>36</a:t>
            </a:r>
            <a:r>
              <a:rPr b="0" i="0" sz="1800" baseline="0">
                <a:solidFill>
                  <a:srgbClr val="000000"/>
                </a:solidFill>
                <a:latin typeface="Segoe UI"/>
              </a:rPr>
              <a:t>So</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0"/>
          </a:xfrm>
          <a:prstGeom prst="rect">
            <a:avLst/>
          </a:prstGeom>
          <a:noFill/>
        </p:spPr>
        <p:txBody>
          <a:bodyPr wrap="square">
            <a:spAutoFit/>
          </a:bodyPr>
          <a:lstStyle/>
          <a:p>
            <a:pPr algn="r"/>
            <a:r>
              <a:rPr b="1" i="0" sz="1200" baseline="0">
                <a:solidFill>
                  <a:srgbClr val="4285F4"/>
                </a:solidFill>
                <a:latin typeface="Segoe UI"/>
              </a:rPr>
              <a:t>Confession and Forgiveness</a:t>
            </a:r>
          </a:p>
        </p:txBody>
      </p:sp>
      <p:sp>
        <p:nvSpPr>
          <p:cNvPr id="3" name="TextBox 2"/>
          <p:cNvSpPr txBox="1"/>
          <p:nvPr/>
        </p:nvSpPr>
        <p:spPr>
          <a:xfrm>
            <a:off x="0" y="457200"/>
            <a:ext cx="5486400" cy="0"/>
          </a:xfrm>
          <a:prstGeom prst="rect">
            <a:avLst/>
          </a:prstGeom>
          <a:noFill/>
        </p:spPr>
        <p:txBody>
          <a:bodyPr wrap="square">
            <a:spAutoFit/>
          </a:bodyPr>
          <a:lstStyle/>
          <a:p>
            <a:r>
              <a:rPr b="0" i="0" sz="1800" baseline="0">
                <a:solidFill>
                  <a:srgbClr val="000000"/>
                </a:solidFill>
                <a:latin typeface="Segoe UI"/>
              </a:rPr>
              <a:t>P: Let us acknowledge before God and one another</a:t>
            </a:r>
            <a:br/>
            <a:r>
              <a:rPr b="0" i="0" sz="1800" baseline="0">
                <a:solidFill>
                  <a:srgbClr val="000000"/>
                </a:solidFill>
                <a:latin typeface="Segoe UI"/>
              </a:rPr>
              <a:t>our need for repentance and God’s mercy.</a:t>
            </a:r>
            <a:br/>
            <a:r>
              <a:rPr b="1" i="0" sz="1800" baseline="0">
                <a:solidFill>
                  <a:srgbClr val="000000"/>
                </a:solidFill>
                <a:latin typeface="Segoe UI"/>
              </a:rPr>
              <a:t/>
            </a:r>
            <a:br/>
            <a:r>
              <a:rPr b="0" i="0" sz="1800" baseline="0">
                <a:solidFill>
                  <a:srgbClr val="000000"/>
                </a:solidFill>
                <a:latin typeface="Segoe UI"/>
              </a:rPr>
              <a:t>Holy God,</a:t>
            </a:r>
            <a:br/>
            <a:r>
              <a:rPr b="1" i="0" sz="1800" baseline="0">
                <a:solidFill>
                  <a:srgbClr val="000000"/>
                </a:solidFill>
                <a:latin typeface="Segoe UI"/>
              </a:rPr>
              <a:t>C: we confess to you our faults and failings.</a:t>
            </a:r>
            <a:br/>
            <a:r>
              <a:rPr b="1" i="0" sz="1800" baseline="0">
                <a:solidFill>
                  <a:srgbClr val="000000"/>
                </a:solidFill>
                <a:latin typeface="Segoe UI"/>
              </a:rPr>
              <a:t>Too often we neglect and do not trust your holy</a:t>
            </a:r>
            <a:br/>
            <a:r>
              <a:rPr b="1" i="0" sz="1800" baseline="0">
                <a:solidFill>
                  <a:srgbClr val="000000"/>
                </a:solidFill>
                <a:latin typeface="Segoe UI"/>
              </a:rPr>
              <a:t>word;</a:t>
            </a:r>
            <a:br/>
            <a:r>
              <a:rPr b="1" i="0" sz="1800" baseline="0">
                <a:solidFill>
                  <a:srgbClr val="000000"/>
                </a:solidFill>
                <a:latin typeface="Segoe UI"/>
              </a:rPr>
              <a:t>we take for ourselves instead of giving to others;</a:t>
            </a:r>
            <a:br/>
            <a:r>
              <a:rPr b="1" i="0" sz="1800" baseline="0">
                <a:solidFill>
                  <a:srgbClr val="000000"/>
                </a:solidFill>
                <a:latin typeface="Segoe UI"/>
              </a:rPr>
              <a:t>we spoil rather than steward your creation;</a:t>
            </a:r>
            <a:br/>
            <a:r>
              <a:rPr b="1" i="0" sz="1800" baseline="0">
                <a:solidFill>
                  <a:srgbClr val="000000"/>
                </a:solidFill>
                <a:latin typeface="Segoe UI"/>
              </a:rPr>
              <a:t>we cause hurt though you call us to heal;</a:t>
            </a:r>
            <a:br/>
            <a:r>
              <a:rPr b="1" i="0" sz="1800" baseline="0">
                <a:solidFill>
                  <a:srgbClr val="000000"/>
                </a:solidFill>
                <a:latin typeface="Segoe UI"/>
              </a:rPr>
              <a:t>we choose fear over compassion.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0"/>
          </a:xfrm>
          <a:prstGeom prst="rect">
            <a:avLst/>
          </a:prstGeom>
          <a:noFill/>
        </p:spPr>
        <p:txBody>
          <a:bodyPr wrap="square">
            <a:spAutoFit/>
          </a:bodyPr>
          <a:lstStyle/>
          <a:p>
            <a:pPr algn="r"/>
            <a:r>
              <a:rPr b="1" i="0" sz="1200" baseline="0">
                <a:solidFill>
                  <a:srgbClr val="4285F4"/>
                </a:solidFill>
                <a:latin typeface="Segoe UI"/>
              </a:rPr>
              <a:t>Gospel</a:t>
            </a:r>
          </a:p>
        </p:txBody>
      </p:sp>
      <p:sp>
        <p:nvSpPr>
          <p:cNvPr id="3" name="TextBox 2"/>
          <p:cNvSpPr txBox="1"/>
          <p:nvPr/>
        </p:nvSpPr>
        <p:spPr>
          <a:xfrm>
            <a:off x="0" y="457200"/>
            <a:ext cx="5486400" cy="0"/>
          </a:xfrm>
          <a:prstGeom prst="rect">
            <a:avLst/>
          </a:prstGeom>
          <a:noFill/>
        </p:spPr>
        <p:txBody>
          <a:bodyPr wrap="none">
            <a:spAutoFit/>
          </a:bodyPr>
          <a:lstStyle/>
          <a:p>
            <a:r>
              <a:rPr b="0" i="0" sz="1800" baseline="0">
                <a:solidFill>
                  <a:srgbClr val="000000"/>
                </a:solidFill>
                <a:latin typeface="Segoe UI"/>
              </a:rPr>
              <a:t>the Jews said, “See how he loved him!”</a:t>
            </a:r>
            <a:r>
              <a:rPr b="0" i="0" sz="1800" baseline="30000">
                <a:solidFill>
                  <a:srgbClr val="000000"/>
                </a:solidFill>
                <a:latin typeface="Segoe UI"/>
              </a:rPr>
              <a:t>37</a:t>
            </a:r>
            <a:r>
              <a:rPr b="0" i="0" sz="1800" baseline="0">
                <a:solidFill>
                  <a:srgbClr val="000000"/>
                </a:solidFill>
                <a:latin typeface="Segoe UI"/>
              </a:rPr>
              <a:t>But some</a:t>
            </a:r>
            <a:br/>
            <a:r>
              <a:rPr b="0" i="0" sz="1800" baseline="0">
                <a:solidFill>
                  <a:srgbClr val="000000"/>
                </a:solidFill>
                <a:latin typeface="Segoe UI"/>
              </a:rPr>
              <a:t>of them said, “Could not he who opened the eyes of</a:t>
            </a:r>
            <a:br/>
            <a:r>
              <a:rPr b="0" i="0" sz="1800" baseline="0">
                <a:solidFill>
                  <a:srgbClr val="000000"/>
                </a:solidFill>
                <a:latin typeface="Segoe UI"/>
              </a:rPr>
              <a:t>the blind man have kept this man from dying?”</a:t>
            </a:r>
            <a:br/>
            <a:r>
              <a:rPr b="0" i="0" sz="1800" baseline="0">
                <a:solidFill>
                  <a:srgbClr val="000000"/>
                </a:solidFill>
                <a:latin typeface="Segoe UI"/>
              </a:rPr>
              <a:t/>
            </a:r>
            <a:r>
              <a:rPr b="0" i="0" sz="1800" baseline="30000">
                <a:solidFill>
                  <a:srgbClr val="000000"/>
                </a:solidFill>
                <a:latin typeface="Segoe UI"/>
              </a:rPr>
              <a:t>38</a:t>
            </a:r>
            <a:r>
              <a:rPr b="0" i="0" sz="1800" baseline="0">
                <a:solidFill>
                  <a:srgbClr val="000000"/>
                </a:solidFill>
                <a:latin typeface="Segoe UI"/>
              </a:rPr>
              <a:t>Then Jesus, again greatly disturbed, came to the</a:t>
            </a:r>
            <a:br/>
            <a:r>
              <a:rPr b="0" i="0" sz="1800" baseline="0">
                <a:solidFill>
                  <a:srgbClr val="000000"/>
                </a:solidFill>
                <a:latin typeface="Segoe UI"/>
              </a:rPr>
              <a:t>tomb. It was a cave, and a stone was lying against it.</a:t>
            </a:r>
            <a:br/>
            <a:r>
              <a:rPr b="0" i="0" sz="1800" baseline="0">
                <a:solidFill>
                  <a:srgbClr val="000000"/>
                </a:solidFill>
                <a:latin typeface="Segoe UI"/>
              </a:rPr>
              <a:t/>
            </a:r>
            <a:r>
              <a:rPr b="0" i="0" sz="1800" baseline="30000">
                <a:solidFill>
                  <a:srgbClr val="000000"/>
                </a:solidFill>
                <a:latin typeface="Segoe UI"/>
              </a:rPr>
              <a:t>39</a:t>
            </a:r>
            <a:r>
              <a:rPr b="0" i="0" sz="1800" baseline="0">
                <a:solidFill>
                  <a:srgbClr val="000000"/>
                </a:solidFill>
                <a:latin typeface="Segoe UI"/>
              </a:rPr>
              <a:t>Jesus said, “Take away the stone.” Martha, the</a:t>
            </a:r>
            <a:br/>
            <a:r>
              <a:rPr b="0" i="0" sz="1800" baseline="0">
                <a:solidFill>
                  <a:srgbClr val="000000"/>
                </a:solidFill>
                <a:latin typeface="Segoe UI"/>
              </a:rPr>
              <a:t>sister of the dead man, said to him, “Lord, already</a:t>
            </a:r>
            <a:br/>
            <a:r>
              <a:rPr b="0" i="0" sz="1800" baseline="0">
                <a:solidFill>
                  <a:srgbClr val="000000"/>
                </a:solidFill>
                <a:latin typeface="Segoe UI"/>
              </a:rPr>
              <a:t>there is a stench because he has been dead four</a:t>
            </a:r>
            <a:br/>
            <a:r>
              <a:rPr b="0" i="0" sz="1800" baseline="0">
                <a:solidFill>
                  <a:srgbClr val="000000"/>
                </a:solidFill>
                <a:latin typeface="Segoe UI"/>
              </a:rPr>
              <a:t>days.”</a:t>
            </a:r>
            <a:r>
              <a:rPr b="0" i="0" sz="1800" baseline="30000">
                <a:solidFill>
                  <a:srgbClr val="000000"/>
                </a:solidFill>
                <a:latin typeface="Segoe UI"/>
              </a:rPr>
              <a:t>40</a:t>
            </a:r>
            <a:r>
              <a:rPr b="0" i="0" sz="1800" baseline="0">
                <a:solidFill>
                  <a:srgbClr val="000000"/>
                </a:solidFill>
                <a:latin typeface="Segoe UI"/>
              </a:rPr>
              <a:t>Jesus said to her, “Did I not tell you that if</a:t>
            </a:r>
            <a:br/>
            <a:r>
              <a:rPr b="0" i="0" sz="1800" baseline="0">
                <a:solidFill>
                  <a:srgbClr val="000000"/>
                </a:solidFill>
                <a:latin typeface="Segoe UI"/>
              </a:rPr>
              <a:t>you believed, you would see the glory of God?”</a:t>
            </a:r>
            <a:br/>
            <a:r>
              <a:rPr b="0" i="0" sz="1800" baseline="0">
                <a:solidFill>
                  <a:srgbClr val="000000"/>
                </a:solidFill>
                <a:latin typeface="Segoe UI"/>
              </a:rPr>
              <a:t/>
            </a:r>
            <a:r>
              <a:rPr b="0" i="0" sz="1800" baseline="30000">
                <a:solidFill>
                  <a:srgbClr val="000000"/>
                </a:solidFill>
                <a:latin typeface="Segoe UI"/>
              </a:rPr>
              <a:t>41</a:t>
            </a:r>
            <a:r>
              <a:rPr b="0" i="0" sz="1800" baseline="0">
                <a:solidFill>
                  <a:srgbClr val="000000"/>
                </a:solidFill>
                <a:latin typeface="Segoe UI"/>
              </a:rPr>
              <a:t>So they took away the stone. And Jesus looked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0"/>
          </a:xfrm>
          <a:prstGeom prst="rect">
            <a:avLst/>
          </a:prstGeom>
          <a:noFill/>
        </p:spPr>
        <p:txBody>
          <a:bodyPr wrap="square">
            <a:spAutoFit/>
          </a:bodyPr>
          <a:lstStyle/>
          <a:p>
            <a:pPr algn="r"/>
            <a:r>
              <a:rPr b="1" i="0" sz="1200" baseline="0">
                <a:solidFill>
                  <a:srgbClr val="4285F4"/>
                </a:solidFill>
                <a:latin typeface="Segoe UI"/>
              </a:rPr>
              <a:t>Gospel</a:t>
            </a:r>
          </a:p>
        </p:txBody>
      </p:sp>
      <p:sp>
        <p:nvSpPr>
          <p:cNvPr id="3" name="TextBox 2"/>
          <p:cNvSpPr txBox="1"/>
          <p:nvPr/>
        </p:nvSpPr>
        <p:spPr>
          <a:xfrm>
            <a:off x="0" y="457200"/>
            <a:ext cx="5486400" cy="0"/>
          </a:xfrm>
          <a:prstGeom prst="rect">
            <a:avLst/>
          </a:prstGeom>
          <a:noFill/>
        </p:spPr>
        <p:txBody>
          <a:bodyPr wrap="none">
            <a:spAutoFit/>
          </a:bodyPr>
          <a:lstStyle/>
          <a:p>
            <a:r>
              <a:rPr b="0" i="0" sz="1800" baseline="0">
                <a:solidFill>
                  <a:srgbClr val="000000"/>
                </a:solidFill>
                <a:latin typeface="Segoe UI"/>
              </a:rPr>
              <a:t>upward and said, “Father, I thank you for having</a:t>
            </a:r>
            <a:br/>
            <a:r>
              <a:rPr b="0" i="0" sz="1800" baseline="0">
                <a:solidFill>
                  <a:srgbClr val="000000"/>
                </a:solidFill>
                <a:latin typeface="Segoe UI"/>
              </a:rPr>
              <a:t>heard me.</a:t>
            </a:r>
            <a:r>
              <a:rPr b="0" i="0" sz="1800" baseline="30000">
                <a:solidFill>
                  <a:srgbClr val="000000"/>
                </a:solidFill>
                <a:latin typeface="Segoe UI"/>
              </a:rPr>
              <a:t>42</a:t>
            </a:r>
            <a:r>
              <a:rPr b="0" i="0" sz="1800" baseline="0">
                <a:solidFill>
                  <a:srgbClr val="000000"/>
                </a:solidFill>
                <a:latin typeface="Segoe UI"/>
              </a:rPr>
              <a:t>I knew that you always hear me, but I</a:t>
            </a:r>
            <a:br/>
            <a:r>
              <a:rPr b="0" i="0" sz="1800" baseline="0">
                <a:solidFill>
                  <a:srgbClr val="000000"/>
                </a:solidFill>
                <a:latin typeface="Segoe UI"/>
              </a:rPr>
              <a:t>have said this for the sake of the crowd standing</a:t>
            </a:r>
            <a:br/>
            <a:r>
              <a:rPr b="0" i="0" sz="1800" baseline="0">
                <a:solidFill>
                  <a:srgbClr val="000000"/>
                </a:solidFill>
                <a:latin typeface="Segoe UI"/>
              </a:rPr>
              <a:t>here, so that they may believe that you sent me.”</a:t>
            </a:r>
            <a:br/>
            <a:r>
              <a:rPr b="0" i="0" sz="1800" baseline="0">
                <a:solidFill>
                  <a:srgbClr val="000000"/>
                </a:solidFill>
                <a:latin typeface="Segoe UI"/>
              </a:rPr>
              <a:t/>
            </a:r>
            <a:r>
              <a:rPr b="0" i="0" sz="1800" baseline="30000">
                <a:solidFill>
                  <a:srgbClr val="000000"/>
                </a:solidFill>
                <a:latin typeface="Segoe UI"/>
              </a:rPr>
              <a:t>43</a:t>
            </a:r>
            <a:r>
              <a:rPr b="0" i="0" sz="1800" baseline="0">
                <a:solidFill>
                  <a:srgbClr val="000000"/>
                </a:solidFill>
                <a:latin typeface="Segoe UI"/>
              </a:rPr>
              <a:t>When he had said this, he cried with a loud voice,</a:t>
            </a:r>
            <a:br/>
            <a:r>
              <a:rPr b="0" i="0" sz="1800" baseline="0">
                <a:solidFill>
                  <a:srgbClr val="000000"/>
                </a:solidFill>
                <a:latin typeface="Segoe UI"/>
              </a:rPr>
              <a:t>“Lazarus, come out!”</a:t>
            </a:r>
            <a:r>
              <a:rPr b="0" i="0" sz="1800" baseline="30000">
                <a:solidFill>
                  <a:srgbClr val="000000"/>
                </a:solidFill>
                <a:latin typeface="Segoe UI"/>
              </a:rPr>
              <a:t>44</a:t>
            </a:r>
            <a:r>
              <a:rPr b="0" i="0" sz="1800" baseline="0">
                <a:solidFill>
                  <a:srgbClr val="000000"/>
                </a:solidFill>
                <a:latin typeface="Segoe UI"/>
              </a:rPr>
              <a:t>The dead man came out, his</a:t>
            </a:r>
            <a:br/>
            <a:r>
              <a:rPr b="0" i="0" sz="1800" baseline="0">
                <a:solidFill>
                  <a:srgbClr val="000000"/>
                </a:solidFill>
                <a:latin typeface="Segoe UI"/>
              </a:rPr>
              <a:t>hands and feet bound with strips of cloth, and his</a:t>
            </a:r>
            <a:br/>
            <a:r>
              <a:rPr b="0" i="0" sz="1800" baseline="0">
                <a:solidFill>
                  <a:srgbClr val="000000"/>
                </a:solidFill>
                <a:latin typeface="Segoe UI"/>
              </a:rPr>
              <a:t>face wrapped in a cloth. Jesus said to them, “Unbind</a:t>
            </a:r>
            <a:br/>
            <a:r>
              <a:rPr b="0" i="0" sz="1800" baseline="0">
                <a:solidFill>
                  <a:srgbClr val="000000"/>
                </a:solidFill>
                <a:latin typeface="Segoe UI"/>
              </a:rPr>
              <a:t>him, and let him go.”</a:t>
            </a:r>
            <a:r>
              <a:rPr b="0" i="0" sz="1800" baseline="30000">
                <a:solidFill>
                  <a:srgbClr val="000000"/>
                </a:solidFill>
                <a:latin typeface="Segoe UI"/>
              </a:rPr>
              <a:t>45</a:t>
            </a:r>
            <a:r>
              <a:rPr b="0" i="0" sz="1800" baseline="0">
                <a:solidFill>
                  <a:srgbClr val="000000"/>
                </a:solidFill>
                <a:latin typeface="Segoe UI"/>
              </a:rPr>
              <a:t>Many of the Jews therefore,</a:t>
            </a:r>
            <a:br/>
            <a:r>
              <a:rPr b="0" i="0" sz="1800" baseline="0">
                <a:solidFill>
                  <a:srgbClr val="000000"/>
                </a:solidFill>
                <a:latin typeface="Segoe UI"/>
              </a:rPr>
              <a:t>who had come with Mary and had seen what Jesus</a:t>
            </a:r>
            <a:br/>
            <a:r>
              <a:rPr b="0" i="0" sz="1800" baseline="0">
                <a:solidFill>
                  <a:srgbClr val="000000"/>
                </a:solidFill>
                <a:latin typeface="Segoe UI"/>
              </a:rPr>
              <a:t>did, believed in him.</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0"/>
          </a:xfrm>
          <a:prstGeom prst="rect">
            <a:avLst/>
          </a:prstGeom>
          <a:noFill/>
        </p:spPr>
        <p:txBody>
          <a:bodyPr wrap="square">
            <a:spAutoFit/>
          </a:bodyPr>
          <a:lstStyle/>
          <a:p>
            <a:pPr algn="r"/>
            <a:r>
              <a:rPr b="1" i="0" sz="1200" baseline="0">
                <a:solidFill>
                  <a:srgbClr val="4285F4"/>
                </a:solidFill>
                <a:latin typeface="Segoe UI"/>
              </a:rPr>
              <a:t>Gospel</a:t>
            </a:r>
          </a:p>
        </p:txBody>
      </p:sp>
      <p:sp>
        <p:nvSpPr>
          <p:cNvPr id="3" name="TextBox 2"/>
          <p:cNvSpPr txBox="1"/>
          <p:nvPr/>
        </p:nvSpPr>
        <p:spPr>
          <a:xfrm>
            <a:off x="0" y="457200"/>
            <a:ext cx="5486400" cy="0"/>
          </a:xfrm>
          <a:prstGeom prst="rect">
            <a:avLst/>
          </a:prstGeom>
          <a:noFill/>
        </p:spPr>
        <p:txBody>
          <a:bodyPr wrap="none">
            <a:spAutoFit/>
          </a:bodyPr>
          <a:lstStyle/>
          <a:p>
            <a:r>
              <a:rPr b="0" i="0" sz="1800" baseline="0">
                <a:solidFill>
                  <a:srgbClr val="000000"/>
                </a:solidFill>
                <a:latin typeface="Segoe UI"/>
              </a:rPr>
              <a:t>The gospel of the Lord,</a:t>
            </a:r>
            <a:br/>
            <a:r>
              <a:rPr b="1" i="0" sz="1800" baseline="0">
                <a:solidFill>
                  <a:srgbClr val="000000"/>
                </a:solidFill>
                <a:latin typeface="Segoe UI"/>
              </a:rPr>
              <a:t>Praise to you, O Christ.</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3657600"/>
          </a:xfrm>
          <a:prstGeom prst="rect">
            <a:avLst/>
          </a:prstGeom>
          <a:noFill/>
        </p:spPr>
        <p:txBody>
          <a:bodyPr wrap="square" anchor="ctr">
            <a:spAutoFit/>
          </a:bodyPr>
          <a:lstStyle/>
          <a:p>
            <a:pPr algn="ctr"/>
            <a:r>
              <a:rPr b="1" i="0" sz="2400" baseline="0">
                <a:solidFill>
                  <a:srgbClr val="000000"/>
                </a:solidFill>
                <a:latin typeface="Segoe UI"/>
              </a:rPr>
              <a:t>Sermon</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3657600"/>
          </a:xfrm>
          <a:prstGeom prst="rect">
            <a:avLst/>
          </a:prstGeom>
          <a:noFill/>
        </p:spPr>
        <p:txBody>
          <a:bodyPr wrap="square" anchor="ctr">
            <a:spAutoFit/>
          </a:bodyPr>
          <a:lstStyle/>
          <a:p>
            <a:pPr algn="ctr"/>
            <a:r>
              <a:rPr b="1" i="1" sz="2400" baseline="0">
                <a:solidFill>
                  <a:srgbClr val="000000"/>
                </a:solidFill>
                <a:latin typeface="Segoe UI"/>
              </a:rPr>
              <a:t>My Faith Looks Up to Thee</a:t>
            </a:r>
            <a:br/>
            <a:r>
              <a:rPr b="1" i="0" sz="2400" baseline="0">
                <a:solidFill>
                  <a:srgbClr val="000000"/>
                </a:solidFill>
                <a:latin typeface="Segoe UI"/>
              </a:rPr>
              <a:t>ELW 759</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0"/>
          </a:xfrm>
          <a:prstGeom prst="rect">
            <a:avLst/>
          </a:prstGeom>
          <a:noFill/>
        </p:spPr>
        <p:txBody>
          <a:bodyPr wrap="square">
            <a:spAutoFit/>
          </a:bodyPr>
          <a:lstStyle/>
          <a:p>
            <a:pPr algn="r"/>
            <a:r>
              <a:rPr b="1" i="0" sz="1200" baseline="0">
                <a:solidFill>
                  <a:srgbClr val="4285F4"/>
                </a:solidFill>
                <a:latin typeface="Segoe UI"/>
              </a:rPr>
              <a:t>Apostle's Creed</a:t>
            </a:r>
          </a:p>
        </p:txBody>
      </p:sp>
      <p:sp>
        <p:nvSpPr>
          <p:cNvPr id="3" name="TextBox 2"/>
          <p:cNvSpPr txBox="1"/>
          <p:nvPr/>
        </p:nvSpPr>
        <p:spPr>
          <a:xfrm>
            <a:off x="0" y="457200"/>
            <a:ext cx="5486400" cy="0"/>
          </a:xfrm>
          <a:prstGeom prst="rect">
            <a:avLst/>
          </a:prstGeom>
          <a:noFill/>
        </p:spPr>
        <p:txBody>
          <a:bodyPr wrap="square">
            <a:spAutoFit/>
          </a:bodyPr>
          <a:lstStyle/>
          <a:p>
            <a:r>
              <a:rPr b="1" i="0" sz="1800" baseline="0">
                <a:solidFill>
                  <a:srgbClr val="000000"/>
                </a:solidFill>
                <a:latin typeface="Segoe UI"/>
              </a:rPr>
              <a:t>I believe in God, the Father almighty,</a:t>
            </a:r>
            <a:br/>
            <a:r>
              <a:rPr b="1" i="0" sz="1800" baseline="0">
                <a:solidFill>
                  <a:srgbClr val="000000"/>
                </a:solidFill>
                <a:latin typeface="Segoe UI"/>
              </a:rPr>
              <a:t>creator of heaven and earth.</a:t>
            </a:r>
            <a:br/>
            <a:r>
              <a:rPr b="1" i="0" sz="1800" baseline="0">
                <a:solidFill>
                  <a:srgbClr val="000000"/>
                </a:solidFill>
                <a:latin typeface="Segoe UI"/>
              </a:rPr>
              <a:t>I believe in Jesus Christ, God’s only Son, our</a:t>
            </a:r>
            <a:br/>
            <a:r>
              <a:rPr b="1" i="0" sz="1800" baseline="0">
                <a:solidFill>
                  <a:srgbClr val="000000"/>
                </a:solidFill>
                <a:latin typeface="Segoe UI"/>
              </a:rPr>
              <a:t>Lord,</a:t>
            </a:r>
            <a:br/>
            <a:r>
              <a:rPr b="1" i="0" sz="1800" baseline="0">
                <a:solidFill>
                  <a:srgbClr val="000000"/>
                </a:solidFill>
                <a:latin typeface="Segoe UI"/>
              </a:rPr>
              <a:t>who was conceived by the Holy Spirit,</a:t>
            </a:r>
            <a:br/>
            <a:r>
              <a:rPr b="1" i="0" sz="1800" baseline="0">
                <a:solidFill>
                  <a:srgbClr val="000000"/>
                </a:solidFill>
                <a:latin typeface="Segoe UI"/>
              </a:rPr>
              <a:t>born of the virgin Mary,</a:t>
            </a:r>
            <a:br/>
            <a:r>
              <a:rPr b="1" i="0" sz="1800" baseline="0">
                <a:solidFill>
                  <a:srgbClr val="000000"/>
                </a:solidFill>
                <a:latin typeface="Segoe UI"/>
              </a:rPr>
              <a:t>suffered under Pontius Pilate,</a:t>
            </a:r>
            <a:br/>
            <a:r>
              <a:rPr b="1" i="0" sz="1800" baseline="0">
                <a:solidFill>
                  <a:srgbClr val="000000"/>
                </a:solidFill>
                <a:latin typeface="Segoe UI"/>
              </a:rPr>
              <a:t>was crucified, died, and was buried;</a:t>
            </a:r>
            <a:br/>
            <a:r>
              <a:rPr b="1" i="0" sz="1800" baseline="0">
                <a:solidFill>
                  <a:srgbClr val="000000"/>
                </a:solidFill>
                <a:latin typeface="Segoe UI"/>
              </a:rPr>
              <a:t>he descended to the dead.</a:t>
            </a:r>
            <a:br/>
            <a:r>
              <a:rPr b="1" i="0" sz="1800" baseline="0">
                <a:solidFill>
                  <a:srgbClr val="000000"/>
                </a:solidFill>
                <a:latin typeface="Segoe UI"/>
              </a:rPr>
              <a:t>On the third day he rose again;</a:t>
            </a:r>
            <a:br/>
            <a:r>
              <a:rPr b="1" i="0" sz="1800" baseline="0">
                <a:solidFill>
                  <a:srgbClr val="000000"/>
                </a:solidFill>
                <a:latin typeface="Segoe UI"/>
              </a:rPr>
              <a:t>he ascended into heaven,</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0"/>
          </a:xfrm>
          <a:prstGeom prst="rect">
            <a:avLst/>
          </a:prstGeom>
          <a:noFill/>
        </p:spPr>
        <p:txBody>
          <a:bodyPr wrap="square">
            <a:spAutoFit/>
          </a:bodyPr>
          <a:lstStyle/>
          <a:p>
            <a:pPr algn="r"/>
            <a:r>
              <a:rPr b="1" i="0" sz="1200" baseline="0">
                <a:solidFill>
                  <a:srgbClr val="4285F4"/>
                </a:solidFill>
                <a:latin typeface="Segoe UI"/>
              </a:rPr>
              <a:t>Apostle's Creed</a:t>
            </a:r>
          </a:p>
        </p:txBody>
      </p:sp>
      <p:sp>
        <p:nvSpPr>
          <p:cNvPr id="3" name="TextBox 2"/>
          <p:cNvSpPr txBox="1"/>
          <p:nvPr/>
        </p:nvSpPr>
        <p:spPr>
          <a:xfrm>
            <a:off x="0" y="457200"/>
            <a:ext cx="5486400" cy="0"/>
          </a:xfrm>
          <a:prstGeom prst="rect">
            <a:avLst/>
          </a:prstGeom>
          <a:noFill/>
        </p:spPr>
        <p:txBody>
          <a:bodyPr wrap="square">
            <a:spAutoFit/>
          </a:bodyPr>
          <a:lstStyle/>
          <a:p>
            <a:r>
              <a:rPr b="1" i="0" sz="1800" baseline="0">
                <a:solidFill>
                  <a:srgbClr val="000000"/>
                </a:solidFill>
                <a:latin typeface="Segoe UI"/>
              </a:rPr>
              <a:t>he is seated at the right hand of the Father,</a:t>
            </a:r>
            <a:br/>
            <a:r>
              <a:rPr b="1" i="0" sz="1800" baseline="0">
                <a:solidFill>
                  <a:srgbClr val="000000"/>
                </a:solidFill>
                <a:latin typeface="Segoe UI"/>
              </a:rPr>
              <a:t>and he will come to judge the living and the</a:t>
            </a:r>
            <a:br/>
            <a:r>
              <a:rPr b="1" i="0" sz="1800" baseline="0">
                <a:solidFill>
                  <a:srgbClr val="000000"/>
                </a:solidFill>
                <a:latin typeface="Segoe UI"/>
              </a:rPr>
              <a:t>dead.</a:t>
            </a:r>
            <a:br/>
            <a:r>
              <a:rPr b="1" i="0" sz="1800" baseline="0">
                <a:solidFill>
                  <a:srgbClr val="000000"/>
                </a:solidFill>
                <a:latin typeface="Segoe UI"/>
              </a:rPr>
              <a:t>I believe in the Holy Spirit,</a:t>
            </a:r>
            <a:br/>
            <a:r>
              <a:rPr b="1" i="0" sz="1800" baseline="0">
                <a:solidFill>
                  <a:srgbClr val="000000"/>
                </a:solidFill>
                <a:latin typeface="Segoe UI"/>
              </a:rPr>
              <a:t>the holy catholic church,</a:t>
            </a:r>
            <a:br/>
            <a:r>
              <a:rPr b="1" i="0" sz="1800" baseline="0">
                <a:solidFill>
                  <a:srgbClr val="000000"/>
                </a:solidFill>
                <a:latin typeface="Segoe UI"/>
              </a:rPr>
              <a:t>the communion of saints,</a:t>
            </a:r>
            <a:br/>
            <a:r>
              <a:rPr b="1" i="0" sz="1800" baseline="0">
                <a:solidFill>
                  <a:srgbClr val="000000"/>
                </a:solidFill>
                <a:latin typeface="Segoe UI"/>
              </a:rPr>
              <a:t>the forgiveness of sins,</a:t>
            </a:r>
            <a:br/>
            <a:r>
              <a:rPr b="1" i="0" sz="1800" baseline="0">
                <a:solidFill>
                  <a:srgbClr val="000000"/>
                </a:solidFill>
                <a:latin typeface="Segoe UI"/>
              </a:rPr>
              <a:t>the resurrection of the body,</a:t>
            </a:r>
            <a:br/>
            <a:r>
              <a:rPr b="1" i="0" sz="1800" baseline="0">
                <a:solidFill>
                  <a:srgbClr val="000000"/>
                </a:solidFill>
                <a:latin typeface="Segoe UI"/>
              </a:rPr>
              <a:t>and the life everlasting.</a:t>
            </a:r>
            <a:br/>
            <a:r>
              <a:rPr b="1" i="0" sz="1800" baseline="0">
                <a:solidFill>
                  <a:srgbClr val="000000"/>
                </a:solidFill>
                <a:latin typeface="Segoe UI"/>
              </a:rPr>
              <a:t>Amen.</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0"/>
          </a:xfrm>
          <a:prstGeom prst="rect">
            <a:avLst/>
          </a:prstGeom>
          <a:noFill/>
        </p:spPr>
        <p:txBody>
          <a:bodyPr wrap="square">
            <a:spAutoFit/>
          </a:bodyPr>
          <a:lstStyle/>
          <a:p>
            <a:pPr algn="r"/>
            <a:r>
              <a:rPr b="1" i="0" sz="1200" baseline="0">
                <a:solidFill>
                  <a:srgbClr val="4285F4"/>
                </a:solidFill>
                <a:latin typeface="Segoe UI"/>
              </a:rPr>
              <a:t>Prayers of Intercession</a:t>
            </a:r>
          </a:p>
        </p:txBody>
      </p:sp>
      <p:sp>
        <p:nvSpPr>
          <p:cNvPr id="3" name="TextBox 2"/>
          <p:cNvSpPr txBox="1"/>
          <p:nvPr/>
        </p:nvSpPr>
        <p:spPr>
          <a:xfrm>
            <a:off x="0" y="0"/>
            <a:ext cx="5486400" cy="3657600"/>
          </a:xfrm>
          <a:prstGeom prst="rect">
            <a:avLst/>
          </a:prstGeom>
          <a:noFill/>
        </p:spPr>
        <p:txBody>
          <a:bodyPr wrap="square" anchor="ctr">
            <a:spAutoFit/>
          </a:bodyPr>
          <a:lstStyle/>
          <a:p>
            <a:r>
              <a:rPr b="0" i="1" sz="1800" baseline="0">
                <a:solidFill>
                  <a:srgbClr val="000000"/>
                </a:solidFill>
                <a:latin typeface="Segoe UI"/>
              </a:rPr>
              <a:t>Each petition ends:</a:t>
            </a:r>
            <a:br/>
            <a:r>
              <a:rPr b="0" i="0" sz="1800" baseline="0">
                <a:solidFill>
                  <a:srgbClr val="000000"/>
                </a:solidFill>
                <a:latin typeface="Segoe UI"/>
              </a:rPr>
              <a:t>Merciful God,</a:t>
            </a:r>
            <a:br/>
            <a:r>
              <a:rPr b="1" i="0" sz="1800" baseline="0">
                <a:solidFill>
                  <a:srgbClr val="000000"/>
                </a:solidFill>
                <a:latin typeface="Segoe UI"/>
              </a:rPr>
              <a:t>receive our prayer.</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0"/>
          </a:xfrm>
          <a:prstGeom prst="rect">
            <a:avLst/>
          </a:prstGeom>
          <a:noFill/>
        </p:spPr>
        <p:txBody>
          <a:bodyPr wrap="square">
            <a:spAutoFit/>
          </a:bodyPr>
          <a:lstStyle/>
          <a:p>
            <a:pPr algn="r"/>
            <a:r>
              <a:rPr b="1" i="0" sz="1200" baseline="0">
                <a:solidFill>
                  <a:srgbClr val="4285F4"/>
                </a:solidFill>
                <a:latin typeface="Segoe UI"/>
              </a:rPr>
              <a:t>Dialogue</a:t>
            </a:r>
          </a:p>
        </p:txBody>
      </p:sp>
      <p:sp>
        <p:nvSpPr>
          <p:cNvPr id="3" name="TextBox 2"/>
          <p:cNvSpPr txBox="1"/>
          <p:nvPr/>
        </p:nvSpPr>
        <p:spPr>
          <a:xfrm>
            <a:off x="0" y="0"/>
            <a:ext cx="5486400" cy="3657600"/>
          </a:xfrm>
          <a:prstGeom prst="rect">
            <a:avLst/>
          </a:prstGeom>
          <a:noFill/>
        </p:spPr>
        <p:txBody>
          <a:bodyPr wrap="square" anchor="ctr">
            <a:spAutoFit/>
          </a:bodyPr>
          <a:lstStyle/>
          <a:p>
            <a:r>
              <a:rPr b="0" i="0" sz="1800" baseline="0">
                <a:solidFill>
                  <a:srgbClr val="000000"/>
                </a:solidFill>
                <a:latin typeface="Segoe UI"/>
              </a:rPr>
              <a:t>The Lord be with you.</a:t>
            </a:r>
            <a:br/>
            <a:r>
              <a:rPr b="1" i="0" sz="1800" baseline="0">
                <a:solidFill>
                  <a:srgbClr val="000000"/>
                </a:solidFill>
                <a:latin typeface="Segoe UI"/>
              </a:rPr>
              <a:t>And also with you.</a:t>
            </a:r>
            <a:br/>
            <a:br/>
            <a:r>
              <a:rPr b="0" i="0" sz="1800" baseline="0">
                <a:solidFill>
                  <a:srgbClr val="000000"/>
                </a:solidFill>
                <a:latin typeface="Segoe UI"/>
              </a:rPr>
              <a:t>Lift up your hearts.</a:t>
            </a:r>
            <a:br/>
            <a:r>
              <a:rPr b="1" i="0" sz="1800" baseline="0">
                <a:solidFill>
                  <a:srgbClr val="000000"/>
                </a:solidFill>
                <a:latin typeface="Segoe UI"/>
              </a:rPr>
              <a:t>We lift them to the Lord.</a:t>
            </a:r>
            <a:br/>
            <a:br/>
            <a:r>
              <a:rPr b="0" i="0" sz="1800" baseline="0">
                <a:solidFill>
                  <a:srgbClr val="000000"/>
                </a:solidFill>
                <a:latin typeface="Segoe UI"/>
              </a:rPr>
              <a:t>Let us give thanks to the Lord our God.</a:t>
            </a:r>
            <a:br/>
            <a:r>
              <a:rPr b="1" i="0" sz="1800" baseline="0">
                <a:solidFill>
                  <a:srgbClr val="000000"/>
                </a:solidFill>
                <a:latin typeface="Segoe UI"/>
              </a:rPr>
              <a:t>It is right to give our thanks and praise.</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0"/>
          </a:xfrm>
          <a:prstGeom prst="rect">
            <a:avLst/>
          </a:prstGeom>
          <a:noFill/>
        </p:spPr>
        <p:txBody>
          <a:bodyPr wrap="square">
            <a:spAutoFit/>
          </a:bodyPr>
          <a:lstStyle/>
          <a:p>
            <a:pPr algn="r"/>
            <a:r>
              <a:rPr b="1" i="0" sz="1200" baseline="0">
                <a:solidFill>
                  <a:srgbClr val="4285F4"/>
                </a:solidFill>
                <a:latin typeface="Segoe UI"/>
              </a:rPr>
              <a:t>Holy, holy, holy</a:t>
            </a:r>
          </a:p>
        </p:txBody>
      </p:sp>
      <p:sp>
        <p:nvSpPr>
          <p:cNvPr id="3" name="TextBox 2"/>
          <p:cNvSpPr txBox="1"/>
          <p:nvPr/>
        </p:nvSpPr>
        <p:spPr>
          <a:xfrm>
            <a:off x="0" y="0"/>
            <a:ext cx="5486400" cy="3657600"/>
          </a:xfrm>
          <a:prstGeom prst="rect">
            <a:avLst/>
          </a:prstGeom>
          <a:noFill/>
        </p:spPr>
        <p:txBody>
          <a:bodyPr wrap="square" anchor="ctr">
            <a:spAutoFit/>
          </a:bodyPr>
          <a:lstStyle/>
          <a:p>
            <a:r>
              <a:rPr b="1" i="0" sz="1800" baseline="0">
                <a:solidFill>
                  <a:srgbClr val="000000"/>
                </a:solidFill>
                <a:latin typeface="Segoe UI"/>
              </a:rPr>
              <a:t>Holy, holy, holy Lord,</a:t>
            </a:r>
            <a:br/>
            <a:r>
              <a:rPr b="1" i="0" sz="1800" baseline="0">
                <a:solidFill>
                  <a:srgbClr val="000000"/>
                </a:solidFill>
                <a:latin typeface="Segoe UI"/>
              </a:rPr>
              <a:t>God of power and might,</a:t>
            </a:r>
            <a:br/>
            <a:r>
              <a:rPr b="1" i="0" sz="1800" baseline="0">
                <a:solidFill>
                  <a:srgbClr val="000000"/>
                </a:solidFill>
                <a:latin typeface="Segoe UI"/>
              </a:rPr>
              <a:t>heav’n and earth are full of your glory.</a:t>
            </a:r>
            <a:br/>
            <a:r>
              <a:rPr b="1" i="0" sz="1800" baseline="0">
                <a:solidFill>
                  <a:srgbClr val="000000"/>
                </a:solidFill>
                <a:latin typeface="Segoe UI"/>
              </a:rPr>
              <a:t>Hosanna in the highest.</a:t>
            </a:r>
            <a:br/>
            <a:r>
              <a:rPr b="1" i="0" sz="1800" baseline="0">
                <a:solidFill>
                  <a:srgbClr val="000000"/>
                </a:solidFill>
                <a:latin typeface="Segoe UI"/>
              </a:rPr>
              <a:t>Blessed is he who comes</a:t>
            </a:r>
            <a:br/>
            <a:r>
              <a:rPr b="1" i="0" sz="1800" baseline="0">
                <a:solidFill>
                  <a:srgbClr val="000000"/>
                </a:solidFill>
                <a:latin typeface="Segoe UI"/>
              </a:rPr>
              <a:t>in the name of the Lord.</a:t>
            </a:r>
            <a:br/>
            <a:r>
              <a:rPr b="1" i="0" sz="1800" baseline="0">
                <a:solidFill>
                  <a:srgbClr val="000000"/>
                </a:solidFill>
                <a:latin typeface="Segoe UI"/>
              </a:rPr>
              <a:t>Hosanna in the highest,</a:t>
            </a:r>
            <a:br/>
            <a:r>
              <a:rPr b="1" i="0" sz="1800" baseline="0">
                <a:solidFill>
                  <a:srgbClr val="000000"/>
                </a:solidFill>
                <a:latin typeface="Segoe UI"/>
              </a:rPr>
              <a:t>hosanna in the highest.</a:t>
            </a:r>
            <a:b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0"/>
          </a:xfrm>
          <a:prstGeom prst="rect">
            <a:avLst/>
          </a:prstGeom>
          <a:noFill/>
        </p:spPr>
        <p:txBody>
          <a:bodyPr wrap="square">
            <a:spAutoFit/>
          </a:bodyPr>
          <a:lstStyle/>
          <a:p>
            <a:pPr algn="r"/>
            <a:r>
              <a:rPr b="1" i="0" sz="1200" baseline="0">
                <a:solidFill>
                  <a:srgbClr val="4285F4"/>
                </a:solidFill>
                <a:latin typeface="Segoe UI"/>
              </a:rPr>
              <a:t>Confession and Forgiveness</a:t>
            </a:r>
          </a:p>
        </p:txBody>
      </p:sp>
      <p:sp>
        <p:nvSpPr>
          <p:cNvPr id="3" name="TextBox 2"/>
          <p:cNvSpPr txBox="1"/>
          <p:nvPr/>
        </p:nvSpPr>
        <p:spPr>
          <a:xfrm>
            <a:off x="0" y="457200"/>
            <a:ext cx="5486400" cy="0"/>
          </a:xfrm>
          <a:prstGeom prst="rect">
            <a:avLst/>
          </a:prstGeom>
          <a:noFill/>
        </p:spPr>
        <p:txBody>
          <a:bodyPr wrap="square">
            <a:spAutoFit/>
          </a:bodyPr>
          <a:lstStyle/>
          <a:p>
            <a:r>
              <a:rPr b="1" i="0" sz="1800" baseline="0">
                <a:solidFill>
                  <a:srgbClr val="000000"/>
                </a:solidFill>
                <a:latin typeface="Segoe UI"/>
              </a:rPr>
              <a:t>Forgive us, renew us, and lead us,</a:t>
            </a:r>
            <a:br/>
            <a:r>
              <a:rPr b="1" i="0" sz="1800" baseline="0">
                <a:solidFill>
                  <a:srgbClr val="000000"/>
                </a:solidFill>
                <a:latin typeface="Segoe UI"/>
              </a:rPr>
              <a:t>as we seek to follow in your way of life.</a:t>
            </a:r>
            <a:br/>
            <a:r>
              <a:rPr b="1" i="0" sz="1800" baseline="0">
                <a:solidFill>
                  <a:srgbClr val="000000"/>
                </a:solidFill>
                <a:latin typeface="Segoe UI"/>
              </a:rPr>
              <a:t>Amen.</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0"/>
          </a:xfrm>
          <a:prstGeom prst="rect">
            <a:avLst/>
          </a:prstGeom>
          <a:noFill/>
        </p:spPr>
        <p:txBody>
          <a:bodyPr wrap="square">
            <a:spAutoFit/>
          </a:bodyPr>
          <a:lstStyle/>
          <a:p>
            <a:pPr algn="r"/>
            <a:r>
              <a:rPr b="1" i="0" sz="1200" baseline="0">
                <a:solidFill>
                  <a:srgbClr val="4285F4"/>
                </a:solidFill>
                <a:latin typeface="Segoe UI"/>
              </a:rPr>
              <a:t>Communion Dialogue</a:t>
            </a:r>
          </a:p>
        </p:txBody>
      </p:sp>
      <p:sp>
        <p:nvSpPr>
          <p:cNvPr id="3" name="TextBox 2"/>
          <p:cNvSpPr txBox="1"/>
          <p:nvPr/>
        </p:nvSpPr>
        <p:spPr>
          <a:xfrm>
            <a:off x="0" y="0"/>
            <a:ext cx="5486400" cy="3657600"/>
          </a:xfrm>
          <a:prstGeom prst="rect">
            <a:avLst/>
          </a:prstGeom>
          <a:noFill/>
        </p:spPr>
        <p:txBody>
          <a:bodyPr wrap="square" anchor="ctr">
            <a:spAutoFit/>
          </a:bodyPr>
          <a:lstStyle/>
          <a:p>
            <a:r>
              <a:rPr b="0" i="0" sz="1800" baseline="0">
                <a:solidFill>
                  <a:srgbClr val="000000"/>
                </a:solidFill>
                <a:latin typeface="Segoe UI"/>
              </a:rPr>
              <a:t>...Pour out upon us the Spirit of your love, O Lord, and unite the wills of all who share this heavenly food, the body and blood of Jesus Christ, our Lord; to whom, with you and the Holy Spirit, be all honor and glory, now and forever.</a:t>
            </a:r>
            <a:br/>
            <a:r>
              <a:rPr b="1" i="0" sz="1800" baseline="0">
                <a:solidFill>
                  <a:srgbClr val="000000"/>
                </a:solidFill>
                <a:latin typeface="Segoe UI"/>
              </a:rPr>
              <a:t>Amen.</a:t>
            </a:r>
            <a:b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0"/>
          </a:xfrm>
          <a:prstGeom prst="rect">
            <a:avLst/>
          </a:prstGeom>
          <a:noFill/>
        </p:spPr>
        <p:txBody>
          <a:bodyPr wrap="square">
            <a:spAutoFit/>
          </a:bodyPr>
          <a:lstStyle/>
          <a:p>
            <a:pPr algn="r"/>
            <a:r>
              <a:rPr b="1" i="0" sz="1200" baseline="0">
                <a:solidFill>
                  <a:srgbClr val="4285F4"/>
                </a:solidFill>
                <a:latin typeface="Segoe UI"/>
              </a:rPr>
              <a:t>Lord's Prayer</a:t>
            </a:r>
          </a:p>
        </p:txBody>
      </p:sp>
      <p:sp>
        <p:nvSpPr>
          <p:cNvPr id="3" name="TextBox 2"/>
          <p:cNvSpPr txBox="1"/>
          <p:nvPr/>
        </p:nvSpPr>
        <p:spPr>
          <a:xfrm>
            <a:off x="0" y="457200"/>
            <a:ext cx="5486400" cy="0"/>
          </a:xfrm>
          <a:prstGeom prst="rect">
            <a:avLst/>
          </a:prstGeom>
          <a:noFill/>
        </p:spPr>
        <p:txBody>
          <a:bodyPr wrap="square">
            <a:spAutoFit/>
          </a:bodyPr>
          <a:lstStyle/>
          <a:p>
            <a:r>
              <a:rPr b="1" i="0" sz="1800" baseline="0">
                <a:solidFill>
                  <a:srgbClr val="000000"/>
                </a:solidFill>
                <a:latin typeface="Segoe UI"/>
              </a:rPr>
              <a:t>Our Father, who art in heaven,</a:t>
            </a:r>
            <a:br/>
            <a:r>
              <a:rPr b="1" i="0" sz="1800" baseline="0">
                <a:solidFill>
                  <a:srgbClr val="000000"/>
                </a:solidFill>
                <a:latin typeface="Segoe UI"/>
              </a:rPr>
              <a:t>hallowed be thy name,</a:t>
            </a:r>
            <a:br/>
            <a:r>
              <a:rPr b="1" i="0" sz="1800" baseline="0">
                <a:solidFill>
                  <a:srgbClr val="000000"/>
                </a:solidFill>
                <a:latin typeface="Segoe UI"/>
              </a:rPr>
              <a:t>thy kingdom come,</a:t>
            </a:r>
            <a:br/>
            <a:r>
              <a:rPr b="1" i="0" sz="1800" baseline="0">
                <a:solidFill>
                  <a:srgbClr val="000000"/>
                </a:solidFill>
                <a:latin typeface="Segoe UI"/>
              </a:rPr>
              <a:t>thy will be done,</a:t>
            </a:r>
            <a:br/>
            <a:r>
              <a:rPr b="1" i="0" sz="1800" baseline="0">
                <a:solidFill>
                  <a:srgbClr val="000000"/>
                </a:solidFill>
                <a:latin typeface="Segoe UI"/>
              </a:rPr>
              <a:t>on earth as it is in heaven.</a:t>
            </a:r>
            <a:br/>
            <a:r>
              <a:rPr b="1" i="0" sz="1800" baseline="0">
                <a:solidFill>
                  <a:srgbClr val="000000"/>
                </a:solidFill>
                <a:latin typeface="Segoe UI"/>
              </a:rPr>
              <a:t>Give us this day our daily bread;</a:t>
            </a:r>
            <a:br/>
            <a:r>
              <a:rPr b="1" i="0" sz="1800" baseline="0">
                <a:solidFill>
                  <a:srgbClr val="000000"/>
                </a:solidFill>
                <a:latin typeface="Segoe UI"/>
              </a:rPr>
              <a:t>and forgive us our trespasses,</a:t>
            </a:r>
            <a:br/>
            <a:r>
              <a:rPr b="1" i="0" sz="1800" baseline="0">
                <a:solidFill>
                  <a:srgbClr val="000000"/>
                </a:solidFill>
                <a:latin typeface="Segoe UI"/>
              </a:rPr>
              <a:t>as we forgive those</a:t>
            </a:r>
            <a:br/>
            <a:r>
              <a:rPr b="1" i="0" sz="1800" baseline="0">
                <a:solidFill>
                  <a:srgbClr val="000000"/>
                </a:solidFill>
                <a:latin typeface="Segoe UI"/>
              </a:rPr>
              <a:t>who trespass against us;</a:t>
            </a:r>
            <a:br/>
            <a:r>
              <a:rPr b="1" i="0" sz="1800" baseline="0">
                <a:solidFill>
                  <a:srgbClr val="000000"/>
                </a:solidFill>
                <a:latin typeface="Segoe UI"/>
              </a:rPr>
              <a:t>and lead us not into temptation,</a:t>
            </a:r>
            <a:br/>
            <a:r>
              <a:rPr b="1" i="0" sz="1800" baseline="0">
                <a:solidFill>
                  <a:srgbClr val="000000"/>
                </a:solidFill>
                <a:latin typeface="Segoe UI"/>
              </a:rPr>
              <a:t>but deliver us from evil.</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0"/>
          </a:xfrm>
          <a:prstGeom prst="rect">
            <a:avLst/>
          </a:prstGeom>
          <a:noFill/>
        </p:spPr>
        <p:txBody>
          <a:bodyPr wrap="square">
            <a:spAutoFit/>
          </a:bodyPr>
          <a:lstStyle/>
          <a:p>
            <a:pPr algn="r"/>
            <a:r>
              <a:rPr b="1" i="0" sz="1200" baseline="0">
                <a:solidFill>
                  <a:srgbClr val="4285F4"/>
                </a:solidFill>
                <a:latin typeface="Segoe UI"/>
              </a:rPr>
              <a:t>Lord's Prayer</a:t>
            </a:r>
          </a:p>
        </p:txBody>
      </p:sp>
      <p:sp>
        <p:nvSpPr>
          <p:cNvPr id="3" name="TextBox 2"/>
          <p:cNvSpPr txBox="1"/>
          <p:nvPr/>
        </p:nvSpPr>
        <p:spPr>
          <a:xfrm>
            <a:off x="0" y="457200"/>
            <a:ext cx="5486400" cy="0"/>
          </a:xfrm>
          <a:prstGeom prst="rect">
            <a:avLst/>
          </a:prstGeom>
          <a:noFill/>
        </p:spPr>
        <p:txBody>
          <a:bodyPr wrap="square">
            <a:spAutoFit/>
          </a:bodyPr>
          <a:lstStyle/>
          <a:p>
            <a:r>
              <a:rPr b="1" i="0" sz="1800" baseline="0">
                <a:solidFill>
                  <a:srgbClr val="000000"/>
                </a:solidFill>
                <a:latin typeface="Segoe UI"/>
              </a:rPr>
              <a:t>For thine is the kingdom,</a:t>
            </a:r>
            <a:br/>
            <a:r>
              <a:rPr b="1" i="0" sz="1800" baseline="0">
                <a:solidFill>
                  <a:srgbClr val="000000"/>
                </a:solidFill>
                <a:latin typeface="Segoe UI"/>
              </a:rPr>
              <a:t>and the power, and the glory,</a:t>
            </a:r>
            <a:br/>
            <a:r>
              <a:rPr b="1" i="0" sz="1800" baseline="0">
                <a:solidFill>
                  <a:srgbClr val="000000"/>
                </a:solidFill>
                <a:latin typeface="Segoe UI"/>
              </a:rPr>
              <a:t>forever and ever.</a:t>
            </a:r>
            <a:br/>
            <a:r>
              <a:rPr b="1" i="0" sz="1800" baseline="0">
                <a:solidFill>
                  <a:srgbClr val="000000"/>
                </a:solidFill>
                <a:latin typeface="Segoe UI"/>
              </a:rPr>
              <a:t>Amen.</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3657600"/>
          </a:xfrm>
          <a:prstGeom prst="rect">
            <a:avLst/>
          </a:prstGeom>
          <a:noFill/>
        </p:spPr>
        <p:txBody>
          <a:bodyPr wrap="square" anchor="ctr">
            <a:spAutoFit/>
          </a:bodyPr>
          <a:lstStyle/>
          <a:p>
            <a:pPr algn="ctr"/>
            <a:r>
              <a:rPr b="1" i="0" sz="2400" baseline="0">
                <a:solidFill>
                  <a:srgbClr val="000000"/>
                </a:solidFill>
                <a:latin typeface="Segoe UI"/>
              </a:rPr>
              <a:t>Communion</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0"/>
          </a:xfrm>
          <a:prstGeom prst="rect">
            <a:avLst/>
          </a:prstGeom>
          <a:noFill/>
        </p:spPr>
        <p:txBody>
          <a:bodyPr wrap="square">
            <a:spAutoFit/>
          </a:bodyPr>
          <a:lstStyle/>
          <a:p>
            <a:pPr algn="r"/>
            <a:r>
              <a:rPr b="1" i="0" sz="1200" baseline="0">
                <a:solidFill>
                  <a:srgbClr val="4285F4"/>
                </a:solidFill>
                <a:latin typeface="Segoe UI"/>
              </a:rPr>
              <a:t>Communion Hymn</a:t>
            </a:r>
          </a:p>
        </p:txBody>
      </p:sp>
      <p:sp>
        <p:nvSpPr>
          <p:cNvPr id="3" name="TextBox 2"/>
          <p:cNvSpPr txBox="1"/>
          <p:nvPr/>
        </p:nvSpPr>
        <p:spPr>
          <a:xfrm>
            <a:off x="0" y="457200"/>
            <a:ext cx="5486400" cy="0"/>
          </a:xfrm>
          <a:prstGeom prst="rect">
            <a:avLst/>
          </a:prstGeom>
          <a:noFill/>
        </p:spPr>
        <p:txBody>
          <a:bodyPr wrap="square">
            <a:spAutoFit/>
          </a:bodyPr>
          <a:lstStyle/>
          <a:p>
            <a:r>
              <a:rPr b="1" i="0" sz="1800" baseline="0">
                <a:solidFill>
                  <a:srgbClr val="000000"/>
                </a:solidFill>
                <a:latin typeface="Segoe UI"/>
              </a:rPr>
              <a:t>O Lamb of God, you bear the sin of</a:t>
            </a:r>
            <a:br/>
            <a:r>
              <a:rPr b="1" i="0" sz="1800" baseline="0">
                <a:solidFill>
                  <a:srgbClr val="000000"/>
                </a:solidFill>
                <a:latin typeface="Segoe UI"/>
              </a:rPr>
              <a:t>all the world away;</a:t>
            </a:r>
            <a:br/>
            <a:r>
              <a:rPr b="1" i="0" sz="1800" baseline="0">
                <a:solidFill>
                  <a:srgbClr val="000000"/>
                </a:solidFill>
                <a:latin typeface="Segoe UI"/>
              </a:rPr>
              <a:t>You suffered death our lives to save:</a:t>
            </a:r>
            <a:br/>
            <a:r>
              <a:rPr b="1" i="0" sz="1800" baseline="0">
                <a:solidFill>
                  <a:srgbClr val="000000"/>
                </a:solidFill>
                <a:latin typeface="Segoe UI"/>
              </a:rPr>
              <a:t>have mercy now, we pray.</a:t>
            </a:r>
            <a:br/>
            <a:br/>
            <a:r>
              <a:rPr b="1" i="0" sz="1800" baseline="0">
                <a:solidFill>
                  <a:srgbClr val="000000"/>
                </a:solidFill>
                <a:latin typeface="Segoe UI"/>
              </a:rPr>
              <a:t>O Lamb of God, you bear the sin of</a:t>
            </a:r>
            <a:br/>
            <a:r>
              <a:rPr b="1" i="0" sz="1800" baseline="0">
                <a:solidFill>
                  <a:srgbClr val="000000"/>
                </a:solidFill>
                <a:latin typeface="Segoe UI"/>
              </a:rPr>
              <a:t>all the world away;</a:t>
            </a:r>
            <a:br/>
            <a:r>
              <a:rPr b="1" i="0" sz="1800" baseline="0">
                <a:solidFill>
                  <a:srgbClr val="000000"/>
                </a:solidFill>
                <a:latin typeface="Segoe UI"/>
              </a:rPr>
              <a:t>You set us free from guilt and grave:</a:t>
            </a:r>
            <a:br/>
            <a:r>
              <a:rPr b="1" i="0" sz="1800" baseline="0">
                <a:solidFill>
                  <a:srgbClr val="000000"/>
                </a:solidFill>
                <a:latin typeface="Segoe UI"/>
              </a:rPr>
              <a:t>have mercy now, we pray.</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0"/>
          </a:xfrm>
          <a:prstGeom prst="rect">
            <a:avLst/>
          </a:prstGeom>
          <a:noFill/>
        </p:spPr>
        <p:txBody>
          <a:bodyPr wrap="square">
            <a:spAutoFit/>
          </a:bodyPr>
          <a:lstStyle/>
          <a:p>
            <a:pPr algn="r"/>
            <a:r>
              <a:rPr b="1" i="0" sz="1200" baseline="0">
                <a:solidFill>
                  <a:srgbClr val="4285F4"/>
                </a:solidFill>
                <a:latin typeface="Segoe UI"/>
              </a:rPr>
              <a:t>Communion Hymn</a:t>
            </a:r>
          </a:p>
        </p:txBody>
      </p:sp>
      <p:sp>
        <p:nvSpPr>
          <p:cNvPr id="3" name="TextBox 2"/>
          <p:cNvSpPr txBox="1"/>
          <p:nvPr/>
        </p:nvSpPr>
        <p:spPr>
          <a:xfrm>
            <a:off x="0" y="457200"/>
            <a:ext cx="5486400" cy="0"/>
          </a:xfrm>
          <a:prstGeom prst="rect">
            <a:avLst/>
          </a:prstGeom>
          <a:noFill/>
        </p:spPr>
        <p:txBody>
          <a:bodyPr wrap="square">
            <a:spAutoFit/>
          </a:bodyPr>
          <a:lstStyle/>
          <a:p>
            <a:r>
              <a:rPr b="1" i="0" sz="1800" baseline="0">
                <a:solidFill>
                  <a:srgbClr val="000000"/>
                </a:solidFill>
                <a:latin typeface="Segoe UI"/>
              </a:rPr>
              <a:t>O Lamb of God, you bear the sin of</a:t>
            </a:r>
            <a:br/>
            <a:r>
              <a:rPr b="1" i="0" sz="1800" baseline="0">
                <a:solidFill>
                  <a:srgbClr val="000000"/>
                </a:solidFill>
                <a:latin typeface="Segoe UI"/>
              </a:rPr>
              <a:t>all the world away;</a:t>
            </a:r>
            <a:br/>
            <a:r>
              <a:rPr b="1" i="0" sz="1800" baseline="0">
                <a:solidFill>
                  <a:srgbClr val="000000"/>
                </a:solidFill>
                <a:latin typeface="Segoe UI"/>
              </a:rPr>
              <a:t>Eternal peace with God you made:</a:t>
            </a:r>
            <a:br/>
            <a:r>
              <a:rPr b="1" i="0" sz="1800" baseline="0">
                <a:solidFill>
                  <a:srgbClr val="000000"/>
                </a:solidFill>
                <a:latin typeface="Segoe UI"/>
              </a:rPr>
              <a:t>give us your peace, we pray.</a:t>
            </a:r>
            <a:br/>
            <a:b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0"/>
          </a:xfrm>
          <a:prstGeom prst="rect">
            <a:avLst/>
          </a:prstGeom>
          <a:noFill/>
        </p:spPr>
        <p:txBody>
          <a:bodyPr wrap="square">
            <a:spAutoFit/>
          </a:bodyPr>
          <a:lstStyle/>
          <a:p>
            <a:pPr algn="r"/>
            <a:r>
              <a:rPr b="1" i="0" sz="1200" baseline="0">
                <a:solidFill>
                  <a:srgbClr val="4285F4"/>
                </a:solidFill>
                <a:latin typeface="Segoe UI"/>
              </a:rPr>
              <a:t>Prayer after Communion</a:t>
            </a:r>
          </a:p>
        </p:txBody>
      </p:sp>
      <p:sp>
        <p:nvSpPr>
          <p:cNvPr id="3" name="TextBox 2"/>
          <p:cNvSpPr txBox="1"/>
          <p:nvPr/>
        </p:nvSpPr>
        <p:spPr>
          <a:xfrm>
            <a:off x="0" y="457200"/>
            <a:ext cx="5486400" cy="0"/>
          </a:xfrm>
          <a:prstGeom prst="rect">
            <a:avLst/>
          </a:prstGeom>
          <a:noFill/>
        </p:spPr>
        <p:txBody>
          <a:bodyPr wrap="square">
            <a:spAutoFit/>
          </a:bodyPr>
          <a:lstStyle/>
          <a:p>
            <a:r>
              <a:rPr b="0" i="0" sz="1800" baseline="0">
                <a:solidFill>
                  <a:srgbClr val="000000"/>
                </a:solidFill>
                <a:latin typeface="Segoe UI"/>
              </a:rPr>
              <a:t>Embodied God,</a:t>
            </a:r>
            <a:br/>
            <a:r>
              <a:rPr b="0" i="0" sz="1800" baseline="0">
                <a:solidFill>
                  <a:srgbClr val="000000"/>
                </a:solidFill>
                <a:latin typeface="Segoe UI"/>
              </a:rPr>
              <a:t>At your table, we have tasted the goodness of</a:t>
            </a:r>
            <a:br/>
            <a:r>
              <a:rPr b="0" i="0" sz="1800" baseline="0">
                <a:solidFill>
                  <a:srgbClr val="000000"/>
                </a:solidFill>
                <a:latin typeface="Segoe UI"/>
              </a:rPr>
              <a:t>Jesus. With the eyes of our hearts open to your</a:t>
            </a:r>
            <a:br/>
            <a:r>
              <a:rPr b="0" i="0" sz="1800" baseline="0">
                <a:solidFill>
                  <a:srgbClr val="000000"/>
                </a:solidFill>
                <a:latin typeface="Segoe UI"/>
              </a:rPr>
              <a:t>promise, empower us to hear the needs of our</a:t>
            </a:r>
            <a:br/>
            <a:r>
              <a:rPr b="0" i="0" sz="1800" baseline="0">
                <a:solidFill>
                  <a:srgbClr val="000000"/>
                </a:solidFill>
                <a:latin typeface="Segoe UI"/>
              </a:rPr>
              <a:t>neighbors and touch the world with your love.</a:t>
            </a:r>
            <a:br/>
            <a:r>
              <a:rPr b="0" i="0" sz="1800" baseline="0">
                <a:solidFill>
                  <a:srgbClr val="000000"/>
                </a:solidFill>
                <a:latin typeface="Segoe UI"/>
              </a:rPr>
              <a:t/>
            </a:r>
            <a:br/>
            <a:r>
              <a:rPr b="1" i="0" sz="1800" baseline="0">
                <a:solidFill>
                  <a:srgbClr val="000000"/>
                </a:solidFill>
                <a:latin typeface="Segoe UI"/>
              </a:rPr>
              <a:t>Amen</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0"/>
          </a:xfrm>
          <a:prstGeom prst="rect">
            <a:avLst/>
          </a:prstGeom>
          <a:noFill/>
        </p:spPr>
        <p:txBody>
          <a:bodyPr wrap="square">
            <a:spAutoFit/>
          </a:bodyPr>
          <a:lstStyle/>
          <a:p>
            <a:pPr algn="r"/>
            <a:r>
              <a:rPr b="1" i="0" sz="1200" baseline="0">
                <a:solidFill>
                  <a:srgbClr val="4285F4"/>
                </a:solidFill>
                <a:latin typeface="Segoe UI"/>
              </a:rPr>
              <a:t>Benediction</a:t>
            </a:r>
          </a:p>
        </p:txBody>
      </p:sp>
      <p:sp>
        <p:nvSpPr>
          <p:cNvPr id="3" name="TextBox 2"/>
          <p:cNvSpPr txBox="1"/>
          <p:nvPr/>
        </p:nvSpPr>
        <p:spPr>
          <a:xfrm>
            <a:off x="0" y="457200"/>
            <a:ext cx="5486400" cy="0"/>
          </a:xfrm>
          <a:prstGeom prst="rect">
            <a:avLst/>
          </a:prstGeom>
          <a:noFill/>
        </p:spPr>
        <p:txBody>
          <a:bodyPr wrap="square">
            <a:spAutoFit/>
          </a:bodyPr>
          <a:lstStyle/>
          <a:p>
            <a:r>
              <a:rPr b="0" i="0" sz="1800" baseline="0">
                <a:solidFill>
                  <a:srgbClr val="000000"/>
                </a:solidFill>
                <a:latin typeface="Segoe UI"/>
              </a:rPr>
              <a:t>God, the giver of life</a:t>
            </a:r>
            <a:br/>
            <a:r>
              <a:rPr b="0" i="0" sz="1800" baseline="0">
                <a:solidFill>
                  <a:srgbClr val="000000"/>
                </a:solidFill>
                <a:latin typeface="Segoe UI"/>
              </a:rPr>
              <a:t>Christ the resurrection and the life</a:t>
            </a:r>
            <a:br/>
            <a:r>
              <a:rPr b="0" i="0" sz="1800" baseline="0">
                <a:solidFill>
                  <a:srgbClr val="000000"/>
                </a:solidFill>
                <a:latin typeface="Segoe UI"/>
              </a:rPr>
              <a:t>And the Holy Spirit of rebirth,</a:t>
            </a:r>
            <a:br/>
            <a:r>
              <a:rPr b="0" i="0" sz="1800" baseline="0">
                <a:solidFill>
                  <a:srgbClr val="000000"/>
                </a:solidFill>
                <a:latin typeface="Segoe UI"/>
              </a:rPr>
              <a:t>Bless you in the Lenten journey.</a:t>
            </a:r>
            <a:br/>
            <a:r>
              <a:rPr b="0" i="0" sz="1800" baseline="0">
                <a:solidFill>
                  <a:srgbClr val="000000"/>
                </a:solidFill>
                <a:latin typeface="Segoe UI"/>
              </a:rPr>
              <a:t/>
            </a:r>
            <a:br/>
            <a:r>
              <a:rPr b="1" i="0" sz="1800" baseline="0">
                <a:solidFill>
                  <a:srgbClr val="000000"/>
                </a:solidFill>
                <a:latin typeface="Segoe UI"/>
              </a:rPr>
              <a:t>Amen.</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3657600"/>
          </a:xfrm>
          <a:prstGeom prst="rect">
            <a:avLst/>
          </a:prstGeom>
          <a:noFill/>
        </p:spPr>
        <p:txBody>
          <a:bodyPr wrap="square" anchor="ctr">
            <a:spAutoFit/>
          </a:bodyPr>
          <a:lstStyle/>
          <a:p>
            <a:pPr algn="ctr"/>
            <a:r>
              <a:rPr b="1" i="1" sz="2400" baseline="0">
                <a:solidFill>
                  <a:srgbClr val="000000"/>
                </a:solidFill>
                <a:latin typeface="Segoe UI"/>
              </a:rPr>
              <a:t>What Wonderous Love is This</a:t>
            </a:r>
            <a:br/>
            <a:r>
              <a:rPr b="1" i="0" sz="2400" baseline="0">
                <a:solidFill>
                  <a:srgbClr val="000000"/>
                </a:solidFill>
                <a:latin typeface="Segoe UI"/>
              </a:rPr>
              <a:t>ELW 666</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0"/>
          </a:xfrm>
          <a:prstGeom prst="rect">
            <a:avLst/>
          </a:prstGeom>
          <a:noFill/>
        </p:spPr>
        <p:txBody>
          <a:bodyPr wrap="square">
            <a:spAutoFit/>
          </a:bodyPr>
          <a:lstStyle/>
          <a:p>
            <a:pPr algn="r"/>
            <a:r>
              <a:rPr b="1" i="0" sz="1200" baseline="0">
                <a:solidFill>
                  <a:srgbClr val="4285F4"/>
                </a:solidFill>
                <a:latin typeface="Segoe UI"/>
              </a:rPr>
              <a:t>Dismissal</a:t>
            </a:r>
          </a:p>
        </p:txBody>
      </p:sp>
      <p:sp>
        <p:nvSpPr>
          <p:cNvPr id="3" name="TextBox 2"/>
          <p:cNvSpPr txBox="1"/>
          <p:nvPr/>
        </p:nvSpPr>
        <p:spPr>
          <a:xfrm>
            <a:off x="0" y="457200"/>
            <a:ext cx="5486400" cy="0"/>
          </a:xfrm>
          <a:prstGeom prst="rect">
            <a:avLst/>
          </a:prstGeom>
          <a:noFill/>
        </p:spPr>
        <p:txBody>
          <a:bodyPr wrap="square">
            <a:spAutoFit/>
          </a:bodyPr>
          <a:lstStyle/>
          <a:p>
            <a:r>
              <a:rPr b="0" i="0" sz="1800" baseline="0">
                <a:solidFill>
                  <a:srgbClr val="000000"/>
                </a:solidFill>
                <a:latin typeface="Segoe UI"/>
              </a:rPr>
              <a:t>Go in peace. Serve in love.</a:t>
            </a:r>
            <a:br/>
            <a:r>
              <a:rPr b="1" i="0" sz="1800" baseline="0">
                <a:solidFill>
                  <a:srgbClr val="000000"/>
                </a:solidFill>
                <a:latin typeface="Segoe UI"/>
              </a:rPr>
              <a:t>Thanks be to God.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0"/>
          </a:xfrm>
          <a:prstGeom prst="rect">
            <a:avLst/>
          </a:prstGeom>
          <a:noFill/>
        </p:spPr>
        <p:txBody>
          <a:bodyPr wrap="square">
            <a:spAutoFit/>
          </a:bodyPr>
          <a:lstStyle/>
          <a:p>
            <a:pPr algn="r"/>
            <a:r>
              <a:rPr b="1" i="0" sz="1200" baseline="0">
                <a:solidFill>
                  <a:srgbClr val="4285F4"/>
                </a:solidFill>
                <a:latin typeface="Segoe UI"/>
              </a:rPr>
              <a:t>Confession and Forgiveness</a:t>
            </a:r>
          </a:p>
        </p:txBody>
      </p:sp>
      <p:sp>
        <p:nvSpPr>
          <p:cNvPr id="3" name="TextBox 2"/>
          <p:cNvSpPr txBox="1"/>
          <p:nvPr/>
        </p:nvSpPr>
        <p:spPr>
          <a:xfrm>
            <a:off x="0" y="457200"/>
            <a:ext cx="5486400" cy="0"/>
          </a:xfrm>
          <a:prstGeom prst="rect">
            <a:avLst/>
          </a:prstGeom>
          <a:noFill/>
        </p:spPr>
        <p:txBody>
          <a:bodyPr wrap="square">
            <a:spAutoFit/>
          </a:bodyPr>
          <a:lstStyle/>
          <a:p>
            <a:r>
              <a:rPr b="0" i="0" sz="1800" baseline="0">
                <a:solidFill>
                  <a:srgbClr val="000000"/>
                </a:solidFill>
                <a:latin typeface="Segoe UI"/>
              </a:rPr>
              <a:t>P: Hear the good news:</a:t>
            </a:r>
            <a:br/>
            <a:r>
              <a:rPr b="0" i="0" sz="1800" baseline="0">
                <a:solidFill>
                  <a:srgbClr val="000000"/>
                </a:solidFill>
                <a:latin typeface="Segoe UI"/>
              </a:rPr>
              <a:t>God so loved the world that God gave the only Son,</a:t>
            </a:r>
            <a:br/>
            <a:r>
              <a:rPr b="0" i="0" sz="1800" baseline="0">
                <a:solidFill>
                  <a:srgbClr val="000000"/>
                </a:solidFill>
                <a:latin typeface="Segoe UI"/>
              </a:rPr>
              <a:t>so that all may receive life.</a:t>
            </a:r>
            <a:br/>
            <a:r>
              <a:rPr b="0" i="0" sz="1800" baseline="0">
                <a:solidFill>
                  <a:srgbClr val="000000"/>
                </a:solidFill>
                <a:latin typeface="Segoe UI"/>
              </a:rPr>
              <a:t>This promise is for you!</a:t>
            </a:r>
            <a:br/>
            <a:r>
              <a:rPr b="0" i="0" sz="1800" baseline="0">
                <a:solidFill>
                  <a:srgbClr val="000000"/>
                </a:solidFill>
                <a:latin typeface="Segoe UI"/>
              </a:rPr>
              <a:t>God embraces you with divine mercy,</a:t>
            </a:r>
            <a:br/>
            <a:r>
              <a:rPr b="0" i="0" sz="1800" baseline="0">
                <a:solidFill>
                  <a:srgbClr val="000000"/>
                </a:solidFill>
                <a:latin typeface="Segoe UI"/>
              </a:rPr>
              <a:t>God forgives you in Christ’s name,</a:t>
            </a:r>
            <a:br/>
            <a:r>
              <a:rPr b="0" i="0" sz="1800" baseline="0">
                <a:solidFill>
                  <a:srgbClr val="000000"/>
                </a:solidFill>
                <a:latin typeface="Segoe UI"/>
              </a:rPr>
              <a:t>and revives you in the Spirit’s power.</a:t>
            </a:r>
            <a:br/>
            <a:r>
              <a:rPr b="1" i="0" sz="1800" baseline="0">
                <a:solidFill>
                  <a:srgbClr val="000000"/>
                </a:solidFill>
                <a:latin typeface="Segoe UI"/>
              </a:rPr>
              <a:t>C: Amen.</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jpg"/>
          <p:cNvPicPr>
            <a:picLocks noChangeAspect="1"/>
          </p:cNvPicPr>
          <p:nvPr/>
        </p:nvPicPr>
        <p:blipFill>
          <a:blip r:embed="rId2"/>
          <a:stretch>
            <a:fillRect/>
          </a:stretch>
        </p:blipFill>
        <p:spPr>
          <a:xfrm>
            <a:off x="0" y="0"/>
            <a:ext cx="5486400" cy="36576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3657600"/>
          </a:xfrm>
          <a:prstGeom prst="rect">
            <a:avLst/>
          </a:prstGeom>
          <a:noFill/>
        </p:spPr>
        <p:txBody>
          <a:bodyPr wrap="square" anchor="ctr">
            <a:spAutoFit/>
          </a:bodyPr>
          <a:lstStyle/>
          <a:p>
            <a:pPr algn="ctr"/>
            <a:r>
              <a:rPr b="1" i="1" sz="2400" baseline="0">
                <a:solidFill>
                  <a:srgbClr val="000000"/>
                </a:solidFill>
                <a:latin typeface="Segoe UI"/>
              </a:rPr>
              <a:t>O For a Thousand Tongues to Sing</a:t>
            </a:r>
            <a:br/>
            <a:r>
              <a:rPr b="1" i="0" sz="2400" baseline="0">
                <a:solidFill>
                  <a:srgbClr val="000000"/>
                </a:solidFill>
                <a:latin typeface="Segoe UI"/>
              </a:rPr>
              <a:t>ELW 886</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0"/>
          </a:xfrm>
          <a:prstGeom prst="rect">
            <a:avLst/>
          </a:prstGeom>
          <a:noFill/>
        </p:spPr>
        <p:txBody>
          <a:bodyPr wrap="square">
            <a:spAutoFit/>
          </a:bodyPr>
          <a:lstStyle/>
          <a:p>
            <a:pPr algn="r"/>
            <a:r>
              <a:rPr b="1" i="0" sz="1200" baseline="0">
                <a:solidFill>
                  <a:srgbClr val="4285F4"/>
                </a:solidFill>
                <a:latin typeface="Segoe UI"/>
              </a:rPr>
              <a:t>Greeting</a:t>
            </a:r>
          </a:p>
        </p:txBody>
      </p:sp>
      <p:sp>
        <p:nvSpPr>
          <p:cNvPr id="3" name="TextBox 2"/>
          <p:cNvSpPr txBox="1"/>
          <p:nvPr/>
        </p:nvSpPr>
        <p:spPr>
          <a:xfrm>
            <a:off x="0" y="457200"/>
            <a:ext cx="5486400" cy="0"/>
          </a:xfrm>
          <a:prstGeom prst="rect">
            <a:avLst/>
          </a:prstGeom>
          <a:noFill/>
        </p:spPr>
        <p:txBody>
          <a:bodyPr wrap="square">
            <a:spAutoFit/>
          </a:bodyPr>
          <a:lstStyle/>
          <a:p>
            <a:r>
              <a:rPr b="0" i="0" sz="1800" baseline="0">
                <a:solidFill>
                  <a:srgbClr val="000000"/>
                </a:solidFill>
                <a:latin typeface="Segoe UI"/>
              </a:rPr>
              <a:t>P: The grace of our Lord Jesus Christ, the love of</a:t>
            </a:r>
            <a:br/>
            <a:r>
              <a:rPr b="0" i="0" sz="1800" baseline="0">
                <a:solidFill>
                  <a:srgbClr val="000000"/>
                </a:solidFill>
                <a:latin typeface="Segoe UI"/>
              </a:rPr>
              <a:t>God, and the communion of the Holy Spirit be with</a:t>
            </a:r>
            <a:br/>
            <a:r>
              <a:rPr b="0" i="0" sz="1800" baseline="0">
                <a:solidFill>
                  <a:srgbClr val="000000"/>
                </a:solidFill>
                <a:latin typeface="Segoe UI"/>
              </a:rPr>
              <a:t>you all.</a:t>
            </a:r>
            <a:br/>
            <a:r>
              <a:rPr b="1" i="0" sz="1800" baseline="0">
                <a:solidFill>
                  <a:srgbClr val="000000"/>
                </a:solidFill>
                <a:latin typeface="Segoe UI"/>
              </a:rPr>
              <a:t>C: And also with you.</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0"/>
          </a:xfrm>
          <a:prstGeom prst="rect">
            <a:avLst/>
          </a:prstGeom>
          <a:noFill/>
        </p:spPr>
        <p:txBody>
          <a:bodyPr wrap="square">
            <a:spAutoFit/>
          </a:bodyPr>
          <a:lstStyle/>
          <a:p>
            <a:pPr algn="r"/>
            <a:r>
              <a:rPr b="1" i="0" sz="1200" baseline="0">
                <a:solidFill>
                  <a:srgbClr val="4285F4"/>
                </a:solidFill>
                <a:latin typeface="Segoe UI"/>
              </a:rPr>
              <a:t>Kyrie</a:t>
            </a:r>
          </a:p>
        </p:txBody>
      </p:sp>
      <p:sp>
        <p:nvSpPr>
          <p:cNvPr id="3" name="TextBox 2"/>
          <p:cNvSpPr txBox="1"/>
          <p:nvPr/>
        </p:nvSpPr>
        <p:spPr>
          <a:xfrm>
            <a:off x="0" y="457200"/>
            <a:ext cx="5486400" cy="0"/>
          </a:xfrm>
          <a:prstGeom prst="rect">
            <a:avLst/>
          </a:prstGeom>
          <a:noFill/>
        </p:spPr>
        <p:txBody>
          <a:bodyPr wrap="square">
            <a:spAutoFit/>
          </a:bodyPr>
          <a:lstStyle/>
          <a:p>
            <a:r>
              <a:rPr b="1" i="0" sz="1800" baseline="0">
                <a:solidFill>
                  <a:srgbClr val="000000"/>
                </a:solidFill>
                <a:latin typeface="Segoe UI"/>
              </a:rPr>
              <a:t>Have mercy on us, Lord,</a:t>
            </a:r>
            <a:br/>
            <a:r>
              <a:rPr b="1" i="0" sz="1800" baseline="0">
                <a:solidFill>
                  <a:srgbClr val="000000"/>
                </a:solidFill>
                <a:latin typeface="Segoe UI"/>
              </a:rPr>
              <a:t>and hear our solemn prayer.</a:t>
            </a:r>
            <a:br/>
            <a:r>
              <a:rPr b="1" i="0" sz="1800" baseline="0">
                <a:solidFill>
                  <a:srgbClr val="000000"/>
                </a:solidFill>
                <a:latin typeface="Segoe UI"/>
              </a:rPr>
              <a:t>We come to hear your living word;</a:t>
            </a:r>
            <a:br/>
            <a:r>
              <a:rPr b="1" i="0" sz="1800" baseline="0">
                <a:solidFill>
                  <a:srgbClr val="000000"/>
                </a:solidFill>
                <a:latin typeface="Segoe UI"/>
              </a:rPr>
              <a:t>it saves us from despair.</a:t>
            </a:r>
            <a:br/>
            <a:br/>
            <a:r>
              <a:rPr b="1" i="0" sz="1800" baseline="0">
                <a:solidFill>
                  <a:srgbClr val="000000"/>
                </a:solidFill>
                <a:latin typeface="Segoe UI"/>
              </a:rPr>
              <a:t>Have mercy on us, Christ,</a:t>
            </a:r>
            <a:br/>
            <a:r>
              <a:rPr b="1" i="0" sz="1800" baseline="0">
                <a:solidFill>
                  <a:srgbClr val="000000"/>
                </a:solidFill>
                <a:latin typeface="Segoe UI"/>
              </a:rPr>
              <a:t>and wash away our sin.</a:t>
            </a:r>
            <a:br/>
            <a:r>
              <a:rPr b="1" i="0" sz="1800" baseline="0">
                <a:solidFill>
                  <a:srgbClr val="000000"/>
                </a:solidFill>
                <a:latin typeface="Segoe UI"/>
              </a:rPr>
              <a:t>Pour out your grace and make us whole</a:t>
            </a:r>
            <a:br/>
            <a:r>
              <a:rPr b="1" i="0" sz="1800" baseline="0">
                <a:solidFill>
                  <a:srgbClr val="000000"/>
                </a:solidFill>
                <a:latin typeface="Segoe UI"/>
              </a:rPr>
              <a:t>that new life may begin.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0" y="0"/>
            <a:ext cx="5486400" cy="0"/>
          </a:xfrm>
          <a:prstGeom prst="rect">
            <a:avLst/>
          </a:prstGeom>
          <a:noFill/>
        </p:spPr>
        <p:txBody>
          <a:bodyPr wrap="square">
            <a:spAutoFit/>
          </a:bodyPr>
          <a:lstStyle/>
          <a:p>
            <a:pPr algn="r"/>
            <a:r>
              <a:rPr b="1" i="0" sz="1200" baseline="0">
                <a:solidFill>
                  <a:srgbClr val="4285F4"/>
                </a:solidFill>
                <a:latin typeface="Segoe UI"/>
              </a:rPr>
              <a:t>Kyrie</a:t>
            </a:r>
          </a:p>
        </p:txBody>
      </p:sp>
      <p:sp>
        <p:nvSpPr>
          <p:cNvPr id="3" name="TextBox 2"/>
          <p:cNvSpPr txBox="1"/>
          <p:nvPr/>
        </p:nvSpPr>
        <p:spPr>
          <a:xfrm>
            <a:off x="0" y="457200"/>
            <a:ext cx="5486400" cy="0"/>
          </a:xfrm>
          <a:prstGeom prst="rect">
            <a:avLst/>
          </a:prstGeom>
          <a:noFill/>
        </p:spPr>
        <p:txBody>
          <a:bodyPr wrap="square">
            <a:spAutoFit/>
          </a:bodyPr>
          <a:lstStyle/>
          <a:p>
            <a:r>
              <a:rPr b="1" i="0" sz="1800" baseline="0">
                <a:solidFill>
                  <a:srgbClr val="000000"/>
                </a:solidFill>
                <a:latin typeface="Segoe UI"/>
              </a:rPr>
              <a:t>Have mercy on us, Lord,</a:t>
            </a:r>
            <a:br/>
            <a:r>
              <a:rPr b="1" i="0" sz="1800" baseline="0">
                <a:solidFill>
                  <a:srgbClr val="000000"/>
                </a:solidFill>
                <a:latin typeface="Segoe UI"/>
              </a:rPr>
              <a:t>make sin and shame depart.</a:t>
            </a:r>
            <a:br/>
            <a:r>
              <a:rPr b="1" i="0" sz="1800" baseline="0">
                <a:solidFill>
                  <a:srgbClr val="000000"/>
                </a:solidFill>
                <a:latin typeface="Segoe UI"/>
              </a:rPr>
              <a:t>Renew us with your saving pow’r;</a:t>
            </a:r>
            <a:br/>
            <a:r>
              <a:rPr b="1" i="0" sz="1800" baseline="0">
                <a:solidFill>
                  <a:srgbClr val="000000"/>
                </a:solidFill>
                <a:latin typeface="Segoe UI"/>
              </a:rPr>
              <a:t>create in us new hearts!</a:t>
            </a:r>
            <a:br/>
            <a:b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