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jpeg" ContentType="image/jpe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</p:sp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1143000" y="685440"/>
            <a:ext cx="4572000" cy="34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Helvetica Neue"/>
              </a:rPr>
              <a:t>Click to edit the notes format</a:t>
            </a:r>
            <a:endParaRPr b="0" lang="en-US" sz="1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Image: Figure in desert. Copyright 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  <a:ea typeface="Symbol"/>
              </a:rPr>
              <a:t>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Lebrecht Music &amp; Arts/Alamy Stock Photo. Used by permission.</a:t>
            </a:r>
            <a:endParaRPr b="0" lang="en-US" sz="1800" spc="-1" strike="noStrike">
              <a:solidFill>
                <a:srgbClr val="000000"/>
              </a:solidFill>
              <a:latin typeface="Helvetica Neue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2C8ADB-A657-4927-94BA-FD1FFAEE571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0360"/>
            <a:ext cx="8229600" cy="15098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599840"/>
            <a:ext cx="82296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4346280"/>
            <a:ext cx="82296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7161407-BBC6-48B4-A88C-2861AEED01E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90360"/>
            <a:ext cx="8229600" cy="15098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599840"/>
            <a:ext cx="40158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599840"/>
            <a:ext cx="40158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4346280"/>
            <a:ext cx="40158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4346280"/>
            <a:ext cx="40158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D8E2DDC-70D4-4F0E-8FD5-2916DDBB4AA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0360"/>
            <a:ext cx="8229600" cy="15098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599840"/>
            <a:ext cx="26496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599840"/>
            <a:ext cx="26496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599840"/>
            <a:ext cx="26496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4346280"/>
            <a:ext cx="26496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4346280"/>
            <a:ext cx="26496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4346280"/>
            <a:ext cx="26496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FC4E71-0A2A-4469-AE25-CEB60844B35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90360"/>
            <a:ext cx="8229600" cy="15098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599840"/>
            <a:ext cx="8229600" cy="525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715D050-A87D-4783-A69D-2DAA8C64F75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0360"/>
            <a:ext cx="8229600" cy="15098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599840"/>
            <a:ext cx="8229600" cy="52578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CD34D1B-AEAE-4B38-85E2-6ACA025511C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0360"/>
            <a:ext cx="8229600" cy="15098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599840"/>
            <a:ext cx="4015800" cy="52578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599840"/>
            <a:ext cx="4015800" cy="52578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B9FA53-A5FE-46B5-8CA3-09C5AB6673B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90360"/>
            <a:ext cx="8229600" cy="15098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8121028-EBE4-40E2-A8BF-DAD8D2F42F0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90360"/>
            <a:ext cx="8229600" cy="70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699604-893E-4792-B9C5-52D29571775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0360"/>
            <a:ext cx="8229600" cy="15098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599840"/>
            <a:ext cx="40158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599840"/>
            <a:ext cx="4015800" cy="52578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4346280"/>
            <a:ext cx="40158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BD43C58-3DD9-440F-9696-35CBC8522DB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0360"/>
            <a:ext cx="8229600" cy="15098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599840"/>
            <a:ext cx="4015800" cy="52578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599840"/>
            <a:ext cx="40158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4346280"/>
            <a:ext cx="40158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70147A-BC9B-4DC8-8A3D-8747D76BF42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0360"/>
            <a:ext cx="8229600" cy="15098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599840"/>
            <a:ext cx="40158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599840"/>
            <a:ext cx="40158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4346280"/>
            <a:ext cx="8229600" cy="25077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FFFA53E-B208-4B52-AC51-DD890359B48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90360"/>
            <a:ext cx="8229600" cy="15098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599840"/>
            <a:ext cx="8229600" cy="52578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1101600" indent="-64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684440" indent="-770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3" marL="2230560" indent="-858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4" marL="2687760" indent="-858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5" marL="2687760" indent="-858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6" marL="2687760" indent="-8589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253000" y="6402240"/>
            <a:ext cx="257400" cy="2685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46800" bIns="46800" anchor="ctr" anchorCtr="1">
            <a:noAutofit/>
          </a:bodyPr>
          <a:lstStyle>
            <a:lvl1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  <a:defRPr b="0" lang="en-US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fld id="{3799E24C-E135-4666-B199-D93E04CC2B28}" type="slidenum">
              <a:rPr b="0" lang="en-US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" descr=""/>
          <p:cNvPicPr/>
          <p:nvPr/>
        </p:nvPicPr>
        <p:blipFill>
          <a:blip r:embed="rId1"/>
          <a:stretch/>
        </p:blipFill>
        <p:spPr>
          <a:xfrm>
            <a:off x="0" y="4680"/>
            <a:ext cx="9144000" cy="6848640"/>
          </a:xfrm>
          <a:prstGeom prst="rect">
            <a:avLst/>
          </a:prstGeom>
          <a:ln w="0"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>Burke, Suzanne</cp:lastModifiedBy>
  <dcterms:modified xsi:type="dcterms:W3CDTF">2022-09-21T11:10:36Z</dcterms:modified>
  <cp:revision>11</cp:revision>
  <dc:subject/>
  <dc:title>PowerPoint Presentation</dc:title>
</cp:coreProperties>
</file>