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4" r:id="rId1"/>
  </p:sldMasterIdLst>
  <p:notesMasterIdLst>
    <p:notesMasterId r:id="rId17"/>
  </p:notesMasterIdLst>
  <p:sldIdLst>
    <p:sldId id="256" r:id="rId2"/>
    <p:sldId id="258" r:id="rId3"/>
    <p:sldId id="259" r:id="rId4"/>
    <p:sldId id="260" r:id="rId5"/>
    <p:sldId id="261" r:id="rId6"/>
    <p:sldId id="262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7" r:id="rId15"/>
    <p:sldId id="279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156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85C81E-5DE6-4410-939F-7B09DA0DEE1E}" type="datetimeFigureOut">
              <a:rPr lang="en-IN" smtClean="0"/>
              <a:t>27-12-2024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169D64-1C1A-411F-902F-B60B23DE5F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9326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169D64-1C1A-411F-902F-B60B23DE5F24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0077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1" name="Group 450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452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3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4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5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6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7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8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9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0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1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2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3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4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5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6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7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" name="Group 6"/>
          <p:cNvGrpSpPr/>
          <p:nvPr/>
        </p:nvGrpSpPr>
        <p:grpSpPr>
          <a:xfrm>
            <a:off x="1283114" y="1168329"/>
            <a:ext cx="6586124" cy="4537816"/>
            <a:chOff x="1283114" y="1168329"/>
            <a:chExt cx="6586124" cy="4537816"/>
          </a:xfrm>
        </p:grpSpPr>
        <p:sp>
          <p:nvSpPr>
            <p:cNvPr id="39" name="Rectangle 38"/>
            <p:cNvSpPr/>
            <p:nvPr/>
          </p:nvSpPr>
          <p:spPr>
            <a:xfrm>
              <a:off x="1283114" y="1168329"/>
              <a:ext cx="6586124" cy="731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283114" y="1973001"/>
              <a:ext cx="6586124" cy="33844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1" name="Isosceles Triangle 39"/>
            <p:cNvSpPr/>
            <p:nvPr/>
          </p:nvSpPr>
          <p:spPr>
            <a:xfrm rot="10800000">
              <a:off x="4362524" y="5355082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9091" y="2055278"/>
            <a:ext cx="6428445" cy="1810636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4800" spc="-113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9091" y="3941492"/>
            <a:ext cx="6428445" cy="1334120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5BCAD085-E8A6-8845-BD4E-CB4CCA059FC4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8807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86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2" name="Group 3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2" name="Rectangle 41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Rectangle 43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786" y="2349926"/>
            <a:ext cx="3113815" cy="2472774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15686" y="794719"/>
            <a:ext cx="4095643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573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/>
          <p:cNvGrpSpPr/>
          <p:nvPr/>
        </p:nvGrpSpPr>
        <p:grpSpPr>
          <a:xfrm flipH="1">
            <a:off x="0" y="0"/>
            <a:ext cx="9421759" cy="6858001"/>
            <a:chOff x="1243013" y="0"/>
            <a:chExt cx="9402763" cy="6858001"/>
          </a:xfrm>
        </p:grpSpPr>
        <p:sp>
          <p:nvSpPr>
            <p:cNvPr id="52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85" name="Group 84"/>
          <p:cNvGrpSpPr/>
          <p:nvPr/>
        </p:nvGrpSpPr>
        <p:grpSpPr>
          <a:xfrm>
            <a:off x="5228134" y="1699589"/>
            <a:ext cx="3286552" cy="3470421"/>
            <a:chOff x="640080" y="1699589"/>
            <a:chExt cx="3286552" cy="3470421"/>
          </a:xfrm>
        </p:grpSpPr>
        <p:sp>
          <p:nvSpPr>
            <p:cNvPr id="86" name="Rectangle 85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7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Rectangle 87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13609" y="2349924"/>
            <a:ext cx="3112047" cy="2464951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3258" y="802808"/>
            <a:ext cx="4118291" cy="52548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660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66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0" name="Group 19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21" name="Rectangle 20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2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8" cy="246495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5687" y="803186"/>
            <a:ext cx="4091410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139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4" name="Group 773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775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6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7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8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9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0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1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2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3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4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5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6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7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8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9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0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" name="Group 6"/>
          <p:cNvGrpSpPr/>
          <p:nvPr/>
        </p:nvGrpSpPr>
        <p:grpSpPr>
          <a:xfrm>
            <a:off x="2403476" y="1158902"/>
            <a:ext cx="4317684" cy="4537816"/>
            <a:chOff x="2403476" y="1158902"/>
            <a:chExt cx="4317684" cy="4537816"/>
          </a:xfrm>
        </p:grpSpPr>
        <p:sp>
          <p:nvSpPr>
            <p:cNvPr id="28" name="Rectangle 27"/>
            <p:cNvSpPr/>
            <p:nvPr/>
          </p:nvSpPr>
          <p:spPr>
            <a:xfrm>
              <a:off x="2403476" y="1158902"/>
              <a:ext cx="4317684" cy="731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2403476" y="1963574"/>
              <a:ext cx="4317684" cy="33844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73" name="Isosceles Triangle 28"/>
            <p:cNvSpPr/>
            <p:nvPr/>
          </p:nvSpPr>
          <p:spPr>
            <a:xfrm rot="10800000">
              <a:off x="4358702" y="5345655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148" y="2028827"/>
            <a:ext cx="4162952" cy="1732474"/>
          </a:xfrm>
        </p:spPr>
        <p:txBody>
          <a:bodyPr bIns="0" anchor="b">
            <a:normAutofit/>
          </a:bodyPr>
          <a:lstStyle>
            <a:lvl1pPr algn="ctr"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148" y="3843338"/>
            <a:ext cx="4162952" cy="1426097"/>
          </a:xfrm>
        </p:spPr>
        <p:txBody>
          <a:bodyPr tIns="0">
            <a:normAutofit/>
          </a:bodyPr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572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42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2" name="Group 6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63" name="Rectangle 62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Rectangle 64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952" y="2355068"/>
            <a:ext cx="3122163" cy="2459808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23014" y="804029"/>
            <a:ext cx="4091674" cy="24593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0283" y="3585104"/>
            <a:ext cx="4094404" cy="24706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826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39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60" name="Rectangle 59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952" y="2355848"/>
            <a:ext cx="3122163" cy="2459028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612" y="802200"/>
            <a:ext cx="3805123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6636" y="1487999"/>
            <a:ext cx="3804674" cy="1775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95010" y="3585518"/>
            <a:ext cx="3819675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95010" y="4270332"/>
            <a:ext cx="3819675" cy="1785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466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77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0" name="Group 39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1" name="Rectangle 40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Rectangle 42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7" cy="246495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437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749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88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2" name="Group 4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3" name="Rectangle 42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Rectangle 44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7" cy="1225399"/>
          </a:xfrm>
        </p:spPr>
        <p:txBody>
          <a:bodyPr bIns="0" anchor="b">
            <a:noAutofit/>
          </a:bodyPr>
          <a:lstStyle>
            <a:lvl1pPr algn="ctr">
              <a:defRPr sz="28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5686" y="801390"/>
            <a:ext cx="4095643" cy="524949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5554" y="3575324"/>
            <a:ext cx="3112047" cy="1239552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E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72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9" name="Group 428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430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1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2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3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4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5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6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7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8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9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0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1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2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3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4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5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644463" y="1698332"/>
            <a:ext cx="4357752" cy="3470420"/>
            <a:chOff x="644463" y="1698332"/>
            <a:chExt cx="4357752" cy="3470420"/>
          </a:xfrm>
        </p:grpSpPr>
        <p:sp>
          <p:nvSpPr>
            <p:cNvPr id="77" name="Rectangle 76"/>
            <p:cNvSpPr/>
            <p:nvPr/>
          </p:nvSpPr>
          <p:spPr>
            <a:xfrm>
              <a:off x="644463" y="1698332"/>
              <a:ext cx="4357752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644463" y="2274404"/>
              <a:ext cx="43577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7" name="Isosceles Triangle 9"/>
            <p:cNvSpPr/>
            <p:nvPr/>
          </p:nvSpPr>
          <p:spPr>
            <a:xfrm rot="10800000">
              <a:off x="2665346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54676" y="0"/>
            <a:ext cx="3489324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585" y="2336402"/>
            <a:ext cx="4197666" cy="1265539"/>
          </a:xfrm>
        </p:spPr>
        <p:txBody>
          <a:bodyPr bIns="0" anchor="b">
            <a:normAutofit/>
          </a:bodyPr>
          <a:lstStyle>
            <a:lvl1pPr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2314" y="3601941"/>
            <a:ext cx="4199254" cy="1214535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E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4358641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15463" y="320040"/>
            <a:ext cx="685800" cy="32004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647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5554" y="2349925"/>
            <a:ext cx="3112047" cy="2464952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15687" y="794719"/>
            <a:ext cx="4079089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" y="320040"/>
            <a:ext cx="27432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0080" y="6227064"/>
            <a:ext cx="7854696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8976" y="320040"/>
            <a:ext cx="6858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662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ctr" defTabSz="685800" rtl="0" eaLnBrk="1" latinLnBrk="0" hangingPunct="1">
        <a:lnSpc>
          <a:spcPct val="85000"/>
        </a:lnSpc>
        <a:spcBef>
          <a:spcPct val="0"/>
        </a:spcBef>
        <a:buNone/>
        <a:defRPr sz="3200" b="0" i="0" kern="1200" cap="none" spc="-113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1-Digital-Twin-1-2048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BA44EDA-26EC-43BE-30B4-9AA4138FA3E7}"/>
              </a:ext>
            </a:extLst>
          </p:cNvPr>
          <p:cNvSpPr/>
          <p:nvPr/>
        </p:nvSpPr>
        <p:spPr>
          <a:xfrm>
            <a:off x="0" y="5321508"/>
            <a:ext cx="3612630" cy="11692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/>
              <a:t>Presented by</a:t>
            </a:r>
            <a:r>
              <a:rPr lang="en-US" sz="1980" dirty="0"/>
              <a:t>,</a:t>
            </a:r>
          </a:p>
          <a:p>
            <a:r>
              <a:rPr lang="en-US" sz="1600" dirty="0" err="1"/>
              <a:t>M.Jefrino</a:t>
            </a:r>
            <a:r>
              <a:rPr lang="en-US" sz="1600" dirty="0"/>
              <a:t> </a:t>
            </a:r>
            <a:r>
              <a:rPr lang="en-US" sz="1600" dirty="0" err="1"/>
              <a:t>Joehilin</a:t>
            </a:r>
            <a:endParaRPr lang="en-US" sz="1600" dirty="0"/>
          </a:p>
          <a:p>
            <a:r>
              <a:rPr lang="en-IN" sz="1600" dirty="0"/>
              <a:t>Mohamed </a:t>
            </a:r>
            <a:r>
              <a:rPr lang="en-IN" sz="1600" dirty="0" err="1"/>
              <a:t>hasim</a:t>
            </a:r>
            <a:endParaRPr lang="en-IN" sz="1600" dirty="0"/>
          </a:p>
          <a:p>
            <a:r>
              <a:rPr lang="en-IN" sz="1600" dirty="0" err="1"/>
              <a:t>Elanchezian</a:t>
            </a:r>
            <a:endParaRPr lang="en-IN" sz="1600" dirty="0"/>
          </a:p>
          <a:p>
            <a:r>
              <a:rPr lang="en-IN" sz="1600" dirty="0" err="1"/>
              <a:t>Lijo.l</a:t>
            </a:r>
            <a:endParaRPr lang="en-IN" sz="1600" dirty="0"/>
          </a:p>
          <a:p>
            <a:r>
              <a:rPr lang="en-IN" sz="1600" dirty="0"/>
              <a:t>Mohamed Isham</a:t>
            </a:r>
            <a:endParaRPr lang="en-US" sz="1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7-Digital-Twin-17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8-Digital-Twin-18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9-Digital-Twin-19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-Digital-Twin-20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2-Digital-Twin-22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4-Digital-Twin-24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3-Digital-Twin-3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4-Digital-Twin-4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5-Digital-Twin-5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6-Digital-Twin-6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7-Digital-Twin-7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4-Digital-Twin-14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5-Digital-Twin-15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6-Digital-Twin-16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10B6F4"/>
      </a:accent1>
      <a:accent2>
        <a:srgbClr val="3C78C3"/>
      </a:accent2>
      <a:accent3>
        <a:srgbClr val="9F52D0"/>
      </a:accent3>
      <a:accent4>
        <a:srgbClr val="D64198"/>
      </a:accent4>
      <a:accent5>
        <a:srgbClr val="DA2228"/>
      </a:accent5>
      <a:accent6>
        <a:srgbClr val="F18318"/>
      </a:accent6>
      <a:hlink>
        <a:srgbClr val="A8DEE8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CB9708-C445-4049-9D7F-4C8684E69AF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30</TotalTime>
  <Words>16</Words>
  <Application>Microsoft Office PowerPoint</Application>
  <PresentationFormat>On-screen Show (4:3)</PresentationFormat>
  <Paragraphs>7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Calibri</vt:lpstr>
      <vt:lpstr>Calibri Light</vt:lpstr>
      <vt:lpstr>Rockwell</vt:lpstr>
      <vt:lpstr>Wingdings</vt:lpstr>
      <vt:lpstr>Atlas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Jk Raj</dc:creator>
  <cp:keywords/>
  <dc:description>generated using python-pptx</dc:description>
  <cp:lastModifiedBy>Jk Raj</cp:lastModifiedBy>
  <cp:revision>4</cp:revision>
  <dcterms:created xsi:type="dcterms:W3CDTF">2013-01-27T09:14:16Z</dcterms:created>
  <dcterms:modified xsi:type="dcterms:W3CDTF">2024-12-27T00:17:47Z</dcterms:modified>
  <cp:category/>
</cp:coreProperties>
</file>