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9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51FB-F96C-4F97-961D-49B3D93BE2E8}" type="datetimeFigureOut">
              <a:rPr lang="en-US" smtClean="0"/>
              <a:t>13/8/2017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149D-CDBA-4883-AA84-E766235D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875" y="1736513"/>
            <a:ext cx="9144000" cy="23876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Hash Collision Attack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9150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501506"/>
            <a:ext cx="11259403" cy="587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390" y="1320170"/>
            <a:ext cx="9063819" cy="490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4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Hash Collision Attack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Collision Attack</dc:title>
  <dc:creator>Jefri Yushendri</dc:creator>
  <cp:lastModifiedBy>Jefri Yushendri</cp:lastModifiedBy>
  <cp:revision>2</cp:revision>
  <dcterms:created xsi:type="dcterms:W3CDTF">2017-08-13T04:49:25Z</dcterms:created>
  <dcterms:modified xsi:type="dcterms:W3CDTF">2017-08-13T06:10:48Z</dcterms:modified>
</cp:coreProperties>
</file>