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48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C90A-5EFB-4E70-BC61-CC9D933D94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F739-373D-4235-8C74-C1861F4F86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3672736" y="1071223"/>
            <a:ext cx="533400" cy="4146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04186" y="1013607"/>
            <a:ext cx="2286000" cy="3535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2231" y="15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 XYZ</a:t>
            </a:r>
            <a:endParaRPr lang="en-US" dirty="0"/>
          </a:p>
        </p:txBody>
      </p:sp>
      <p:pic>
        <p:nvPicPr>
          <p:cNvPr id="5" name="Picture 4" descr="Image result for employee icon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76200" y="1447800"/>
            <a:ext cx="843289" cy="5997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231" y="1905000"/>
            <a:ext cx="990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</a:t>
            </a:r>
            <a:endParaRPr lang="en-US" sz="1400" dirty="0"/>
          </a:p>
        </p:txBody>
      </p:sp>
      <p:pic>
        <p:nvPicPr>
          <p:cNvPr id="12" name="Picture 3" descr="C:\Users\muhammad.aop06617\Pictures\phone-802177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6" y="3350895"/>
            <a:ext cx="369572" cy="5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68695" y="1335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96" y="396225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 APPS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18486" y="1427465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AUTHENTICATION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37536" y="1716405"/>
            <a:ext cx="2152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Validation</a:t>
            </a:r>
            <a:endParaRPr lang="en-US" sz="1200" dirty="0" smtClean="0"/>
          </a:p>
          <a:p>
            <a:r>
              <a:rPr lang="en-US" sz="1200" dirty="0" smtClean="0"/>
              <a:t>         email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no </a:t>
            </a:r>
            <a:r>
              <a:rPr lang="en-US" sz="1200" dirty="0" err="1" smtClean="0"/>
              <a:t>telp</a:t>
            </a:r>
            <a:endParaRPr lang="en-US" sz="1200" dirty="0" smtClean="0"/>
          </a:p>
          <a:p>
            <a:r>
              <a:rPr lang="en-US" sz="1200" dirty="0" smtClean="0"/>
              <a:t>         photo (face </a:t>
            </a:r>
            <a:r>
              <a:rPr lang="en-US" sz="1200" dirty="0" err="1" smtClean="0"/>
              <a:t>recognation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r>
              <a:rPr lang="en-US" sz="1200" dirty="0"/>
              <a:t>         Birth of Date</a:t>
            </a:r>
            <a:endParaRPr lang="en-US" sz="1200" dirty="0"/>
          </a:p>
          <a:p>
            <a:r>
              <a:rPr lang="en-US" sz="1200" dirty="0"/>
              <a:t>         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8486" y="2781561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GLOBALIZATION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8486" y="3649206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04186" y="1030605"/>
            <a:ext cx="201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LOAN ONLINE PLATFORM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65931" y="3070860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Interface / Information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8673" y="3940653"/>
            <a:ext cx="2152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SSL (web)</a:t>
            </a:r>
            <a:endParaRPr lang="en-US" sz="1200" dirty="0" smtClean="0"/>
          </a:p>
          <a:p>
            <a:r>
              <a:rPr lang="en-US" sz="1200" dirty="0" smtClean="0"/>
              <a:t>Guard square ( mobile )</a:t>
            </a:r>
            <a:endParaRPr lang="en-US" sz="1200" dirty="0" smtClean="0"/>
          </a:p>
          <a:p>
            <a:r>
              <a:rPr lang="en-US" sz="1200" dirty="0" smtClean="0"/>
              <a:t>OTP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4800" y="2209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8660" y="3810000"/>
            <a:ext cx="51054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28646" y="451294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80411" y="5274945"/>
            <a:ext cx="2214065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13761" y="53511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CONTENT MANAGEMENT STORE</a:t>
            </a:r>
            <a:endParaRPr lang="en-US" sz="120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180611" y="5459610"/>
            <a:ext cx="381000" cy="4293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72736" y="1562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30940" y="1085790"/>
            <a:ext cx="72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REQUEST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372610" y="521970"/>
            <a:ext cx="2286000" cy="3562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689419" y="8290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58579" y="1096645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MODULE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879919" y="1378585"/>
            <a:ext cx="2152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PROFILE</a:t>
            </a:r>
            <a:endParaRPr lang="en-US" sz="1200" dirty="0" smtClean="0"/>
          </a:p>
          <a:p>
            <a:r>
              <a:rPr lang="en-US" sz="1200" dirty="0" smtClean="0"/>
              <a:t>LOAN</a:t>
            </a:r>
            <a:endParaRPr lang="en-US" sz="1200" dirty="0" smtClean="0"/>
          </a:p>
          <a:p>
            <a:r>
              <a:rPr lang="en-US" sz="1200" dirty="0" smtClean="0"/>
              <a:t>    -INTEREST RATE</a:t>
            </a:r>
            <a:endParaRPr lang="en-US" sz="1200" dirty="0" smtClean="0"/>
          </a:p>
          <a:p>
            <a:r>
              <a:rPr lang="en-US" sz="1200" dirty="0" smtClean="0"/>
              <a:t>     -TOP</a:t>
            </a:r>
            <a:endParaRPr lang="en-US" sz="1200" dirty="0" smtClean="0"/>
          </a:p>
          <a:p>
            <a:r>
              <a:rPr lang="en-US" sz="1200" dirty="0" smtClean="0"/>
              <a:t>PAYMENT</a:t>
            </a:r>
            <a:endParaRPr lang="en-US" sz="1200" dirty="0" smtClean="0"/>
          </a:p>
          <a:p>
            <a:r>
              <a:rPr lang="en-US" sz="1200" dirty="0" smtClean="0"/>
              <a:t>INVOICE</a:t>
            </a:r>
            <a:endParaRPr lang="en-US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679315" y="2646802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DATA ACTIONS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679315" y="3438247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THEMES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324910" y="524515"/>
            <a:ext cx="201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 CONTAINER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526915" y="794822"/>
            <a:ext cx="1398195" cy="181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MODULE LIBRARY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59765" y="2971800"/>
            <a:ext cx="727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API REQUEST / response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89419" y="2963545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Authentication</a:t>
            </a:r>
            <a:endParaRPr lang="en-US" sz="1200" dirty="0" smtClean="0"/>
          </a:p>
        </p:txBody>
      </p:sp>
      <p:sp>
        <p:nvSpPr>
          <p:cNvPr id="2" name="TextBox 22"/>
          <p:cNvSpPr txBox="1"/>
          <p:nvPr/>
        </p:nvSpPr>
        <p:spPr>
          <a:xfrm>
            <a:off x="1465931" y="3272155"/>
            <a:ext cx="2152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Alert</a:t>
            </a:r>
            <a:endParaRPr lang="en-US" sz="1200" dirty="0"/>
          </a:p>
        </p:txBody>
      </p:sp>
      <p:sp>
        <p:nvSpPr>
          <p:cNvPr id="3" name="Rectangle 3"/>
          <p:cNvSpPr/>
          <p:nvPr/>
        </p:nvSpPr>
        <p:spPr>
          <a:xfrm>
            <a:off x="6734810" y="525403"/>
            <a:ext cx="2286000" cy="3535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7265054" y="7891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6830354" y="1020551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dirty="0" smtClean="0"/>
              <a:t>MODULE</a:t>
            </a:r>
            <a:endParaRPr lang="en-US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6963485" y="2610713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dirty="0" smtClean="0"/>
              <a:t>DATA ACTIONS</a:t>
            </a:r>
            <a:endParaRPr lang="en-US" sz="1200" dirty="0"/>
          </a:p>
        </p:txBody>
      </p:sp>
      <p:sp>
        <p:nvSpPr>
          <p:cNvPr id="10" name="TextBox 8"/>
          <p:cNvSpPr txBox="1"/>
          <p:nvPr/>
        </p:nvSpPr>
        <p:spPr>
          <a:xfrm>
            <a:off x="6963485" y="3460578"/>
            <a:ext cx="148590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dirty="0" smtClean="0"/>
              <a:t>THEMES</a:t>
            </a:r>
            <a:endParaRPr lang="en-US" sz="1200" dirty="0"/>
          </a:p>
        </p:txBody>
      </p:sp>
      <p:sp>
        <p:nvSpPr>
          <p:cNvPr id="11" name="TextBox 9"/>
          <p:cNvSpPr txBox="1"/>
          <p:nvPr/>
        </p:nvSpPr>
        <p:spPr>
          <a:xfrm>
            <a:off x="6900545" y="484616"/>
            <a:ext cx="201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 smtClean="0"/>
              <a:t>NODE CONTAINER</a:t>
            </a:r>
            <a:endParaRPr lang="en-US" sz="1400" dirty="0"/>
          </a:p>
        </p:txBody>
      </p:sp>
      <p:sp>
        <p:nvSpPr>
          <p:cNvPr id="13" name="TextBox 10"/>
          <p:cNvSpPr txBox="1"/>
          <p:nvPr/>
        </p:nvSpPr>
        <p:spPr>
          <a:xfrm>
            <a:off x="7102417" y="3784567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SSL, </a:t>
            </a:r>
            <a:r>
              <a:rPr lang="en-US" sz="1200" dirty="0" err="1" smtClean="0"/>
              <a:t>Etc</a:t>
            </a:r>
            <a:endParaRPr lang="en-US" sz="1200" dirty="0"/>
          </a:p>
        </p:txBody>
      </p:sp>
      <p:sp>
        <p:nvSpPr>
          <p:cNvPr id="20" name="Rectangle 11"/>
          <p:cNvSpPr/>
          <p:nvPr/>
        </p:nvSpPr>
        <p:spPr>
          <a:xfrm>
            <a:off x="7102550" y="754923"/>
            <a:ext cx="1398195" cy="181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 dirty="0" smtClean="0"/>
              <a:t>Customizations</a:t>
            </a:r>
            <a:endParaRPr lang="en-US" sz="1200" dirty="0"/>
          </a:p>
        </p:txBody>
      </p:sp>
      <p:sp>
        <p:nvSpPr>
          <p:cNvPr id="25" name="TextBox 45"/>
          <p:cNvSpPr txBox="1"/>
          <p:nvPr/>
        </p:nvSpPr>
        <p:spPr>
          <a:xfrm>
            <a:off x="6900489" y="1363345"/>
            <a:ext cx="2152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USER PROFILE</a:t>
            </a:r>
            <a:endParaRPr lang="en-US" sz="1200" dirty="0" smtClean="0"/>
          </a:p>
          <a:p>
            <a:r>
              <a:rPr lang="en-US" sz="1200" dirty="0" smtClean="0"/>
              <a:t>LOAN</a:t>
            </a:r>
            <a:endParaRPr lang="en-US" sz="1200" dirty="0" smtClean="0"/>
          </a:p>
          <a:p>
            <a:r>
              <a:rPr lang="en-US" sz="1200" dirty="0" smtClean="0"/>
              <a:t>    -INTEREST RATE</a:t>
            </a:r>
            <a:endParaRPr lang="en-US" sz="1200" dirty="0" smtClean="0"/>
          </a:p>
          <a:p>
            <a:r>
              <a:rPr lang="en-US" sz="1200" dirty="0" smtClean="0"/>
              <a:t>     -TOP</a:t>
            </a:r>
            <a:endParaRPr lang="en-US" sz="1200" dirty="0" smtClean="0"/>
          </a:p>
          <a:p>
            <a:r>
              <a:rPr lang="en-US" sz="1200" dirty="0" smtClean="0"/>
              <a:t>PAYMENT</a:t>
            </a:r>
            <a:endParaRPr lang="en-US" sz="1200" dirty="0" smtClean="0"/>
          </a:p>
          <a:p>
            <a:r>
              <a:rPr lang="en-US" sz="1200" dirty="0" smtClean="0"/>
              <a:t>INVOICE</a:t>
            </a:r>
            <a:endParaRPr lang="en-US" sz="1200" dirty="0" smtClean="0"/>
          </a:p>
        </p:txBody>
      </p:sp>
      <p:sp>
        <p:nvSpPr>
          <p:cNvPr id="29" name="TextBox 52"/>
          <p:cNvSpPr txBox="1"/>
          <p:nvPr/>
        </p:nvSpPr>
        <p:spPr>
          <a:xfrm>
            <a:off x="6900489" y="2937510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Result Authentication</a:t>
            </a:r>
            <a:endParaRPr lang="en-US" sz="1200" dirty="0" smtClean="0"/>
          </a:p>
        </p:txBody>
      </p:sp>
      <p:sp>
        <p:nvSpPr>
          <p:cNvPr id="30" name="Rectangle 42"/>
          <p:cNvSpPr/>
          <p:nvPr/>
        </p:nvSpPr>
        <p:spPr>
          <a:xfrm>
            <a:off x="4481195" y="4207510"/>
            <a:ext cx="4539615" cy="132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Box 48"/>
          <p:cNvSpPr txBox="1"/>
          <p:nvPr/>
        </p:nvSpPr>
        <p:spPr>
          <a:xfrm>
            <a:off x="4526915" y="4258945"/>
            <a:ext cx="4233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/>
              <a:t>COMMERCE ONLINE SDK/RUNTIME</a:t>
            </a:r>
            <a:endParaRPr lang="en-US" sz="1400" dirty="0"/>
          </a:p>
        </p:txBody>
      </p:sp>
      <p:sp>
        <p:nvSpPr>
          <p:cNvPr id="35" name="TextBox 46"/>
          <p:cNvSpPr txBox="1"/>
          <p:nvPr/>
        </p:nvSpPr>
        <p:spPr>
          <a:xfrm>
            <a:off x="4753610" y="4716267"/>
            <a:ext cx="1485900" cy="2755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dirty="0"/>
              <a:t>CLITOOLS</a:t>
            </a:r>
            <a:endParaRPr lang="en-US" sz="1200" dirty="0"/>
          </a:p>
        </p:txBody>
      </p:sp>
      <p:sp>
        <p:nvSpPr>
          <p:cNvPr id="37" name="TextBox 46"/>
          <p:cNvSpPr txBox="1"/>
          <p:nvPr/>
        </p:nvSpPr>
        <p:spPr>
          <a:xfrm>
            <a:off x="6900545" y="4716267"/>
            <a:ext cx="1485900" cy="2755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 dirty="0"/>
              <a:t>RETAIL PROXY</a:t>
            </a:r>
            <a:endParaRPr lang="en-US" sz="1200" dirty="0"/>
          </a:p>
        </p:txBody>
      </p:sp>
      <p:sp>
        <p:nvSpPr>
          <p:cNvPr id="38" name="Rectangle 30"/>
          <p:cNvSpPr/>
          <p:nvPr/>
        </p:nvSpPr>
        <p:spPr>
          <a:xfrm>
            <a:off x="4432831" y="5791200"/>
            <a:ext cx="2214065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Box 31"/>
          <p:cNvSpPr txBox="1"/>
          <p:nvPr/>
        </p:nvSpPr>
        <p:spPr>
          <a:xfrm>
            <a:off x="4566181" y="586740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CONTENT MANAGEMENT STORE</a:t>
            </a:r>
            <a:endParaRPr lang="en-US" sz="1200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791200" y="5948045"/>
            <a:ext cx="622935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Rectangle 30"/>
          <p:cNvSpPr/>
          <p:nvPr/>
        </p:nvSpPr>
        <p:spPr>
          <a:xfrm>
            <a:off x="6800746" y="5791200"/>
            <a:ext cx="2214065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Box 31"/>
          <p:cNvSpPr txBox="1"/>
          <p:nvPr/>
        </p:nvSpPr>
        <p:spPr>
          <a:xfrm>
            <a:off x="6934096" y="5867400"/>
            <a:ext cx="1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/>
              <a:t>EXTERNAL DATA </a:t>
            </a:r>
            <a:endParaRPr lang="en-US" sz="1200" dirty="0"/>
          </a:p>
          <a:p>
            <a:r>
              <a:rPr lang="en-US" sz="1200" dirty="0"/>
              <a:t>SOURCES</a:t>
            </a:r>
            <a:endParaRPr lang="en-US" sz="1200" dirty="0"/>
          </a:p>
        </p:txBody>
      </p:sp>
      <p:pic>
        <p:nvPicPr>
          <p:cNvPr id="55" name="Picture 54"/>
          <p:cNvPicPr/>
          <p:nvPr/>
        </p:nvPicPr>
        <p:blipFill>
          <a:blip r:embed="rId3"/>
          <a:stretch>
            <a:fillRect/>
          </a:stretch>
        </p:blipFill>
        <p:spPr>
          <a:xfrm>
            <a:off x="8159115" y="5948045"/>
            <a:ext cx="622935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85" y="5534660"/>
            <a:ext cx="1355725" cy="217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Presentation</Application>
  <PresentationFormat>On-screen Show (4:3)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Rustiawan</dc:creator>
  <cp:lastModifiedBy>rusti</cp:lastModifiedBy>
  <cp:revision>11</cp:revision>
  <dcterms:created xsi:type="dcterms:W3CDTF">2022-03-29T20:20:00Z</dcterms:created>
  <dcterms:modified xsi:type="dcterms:W3CDTF">2022-03-31T05:14:59Z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CFF6D8064D9F4F348AADB77C8CF51A06</vt:lpwstr>
  </property>
  <property fmtid="{D5CDD505-2E9C-101B-9397-08002B2CF9AE}" pid="3" name="KSOProductBuildVer">
    <vt:lpwstr>1033-11.2.0.11042</vt:lpwstr>
  </property>
</Properties>
</file>