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CB2-8400-486B-BF8F-00C049F4CB26}" type="datetimeFigureOut">
              <a:rPr lang="es-GT" smtClean="0"/>
              <a:t>9/09/2022</a:t>
            </a:fld>
            <a:endParaRPr lang="es-G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5EA43-EA36-430B-8886-45FB01F18903}" type="slidenum">
              <a:rPr lang="es-GT" smtClean="0"/>
              <a:t>‹Nº›</a:t>
            </a:fld>
            <a:endParaRPr lang="es-G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CB2-8400-486B-BF8F-00C049F4CB26}" type="datetimeFigureOut">
              <a:rPr lang="es-GT" smtClean="0"/>
              <a:t>9/09/2022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EA43-EA36-430B-8886-45FB01F18903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CB2-8400-486B-BF8F-00C049F4CB26}" type="datetimeFigureOut">
              <a:rPr lang="es-GT" smtClean="0"/>
              <a:t>9/09/2022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EA43-EA36-430B-8886-45FB01F18903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CB2-8400-486B-BF8F-00C049F4CB26}" type="datetimeFigureOut">
              <a:rPr lang="es-GT" smtClean="0"/>
              <a:t>9/09/2022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EA43-EA36-430B-8886-45FB01F18903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CB2-8400-486B-BF8F-00C049F4CB26}" type="datetimeFigureOut">
              <a:rPr lang="es-GT" smtClean="0"/>
              <a:t>9/09/2022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EA43-EA36-430B-8886-45FB01F18903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CB2-8400-486B-BF8F-00C049F4CB26}" type="datetimeFigureOut">
              <a:rPr lang="es-GT" smtClean="0"/>
              <a:t>9/09/2022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EA43-EA36-430B-8886-45FB01F18903}" type="slidenum">
              <a:rPr lang="es-GT" smtClean="0"/>
              <a:t>‹Nº›</a:t>
            </a:fld>
            <a:endParaRPr lang="es-G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CB2-8400-486B-BF8F-00C049F4CB26}" type="datetimeFigureOut">
              <a:rPr lang="es-GT" smtClean="0"/>
              <a:t>9/09/2022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EA43-EA36-430B-8886-45FB01F18903}" type="slidenum">
              <a:rPr lang="es-GT" smtClean="0"/>
              <a:t>‹Nº›</a:t>
            </a:fld>
            <a:endParaRPr lang="es-G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CB2-8400-486B-BF8F-00C049F4CB26}" type="datetimeFigureOut">
              <a:rPr lang="es-GT" smtClean="0"/>
              <a:t>9/09/2022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EA43-EA36-430B-8886-45FB01F18903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CB2-8400-486B-BF8F-00C049F4CB26}" type="datetimeFigureOut">
              <a:rPr lang="es-GT" smtClean="0"/>
              <a:t>9/09/2022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EA43-EA36-430B-8886-45FB01F18903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CB2-8400-486B-BF8F-00C049F4CB26}" type="datetimeFigureOut">
              <a:rPr lang="es-GT" smtClean="0"/>
              <a:t>9/09/2022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EA43-EA36-430B-8886-45FB01F18903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CB2-8400-486B-BF8F-00C049F4CB26}" type="datetimeFigureOut">
              <a:rPr lang="es-GT" smtClean="0"/>
              <a:t>9/09/2022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EA43-EA36-430B-8886-45FB01F18903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CBA2CB2-8400-486B-BF8F-00C049F4CB26}" type="datetimeFigureOut">
              <a:rPr lang="es-GT" smtClean="0"/>
              <a:t>9/09/2022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495EA43-EA36-430B-8886-45FB01F18903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154863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907704" y="764704"/>
            <a:ext cx="520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red vpn con fortinet con acceso remoto por telnet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85842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Telnet para el control remoto</a:t>
            </a:r>
            <a:endParaRPr lang="es-GT" dirty="0"/>
          </a:p>
        </p:txBody>
      </p:sp>
      <p:pic>
        <p:nvPicPr>
          <p:cNvPr id="2051" name="Picture 3" descr="C:\Users\selca\Downloads\Logo_telnet_princip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79830"/>
            <a:ext cx="5904917" cy="26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75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>
                <a:effectLst/>
              </a:rPr>
              <a:t>Fortinet</a:t>
            </a:r>
            <a:r>
              <a:rPr lang="es-GT" dirty="0" smtClean="0">
                <a:effectLst/>
              </a:rPr>
              <a:t> como firewall del sistema</a:t>
            </a:r>
            <a:endParaRPr lang="es-GT" dirty="0"/>
          </a:p>
        </p:txBody>
      </p:sp>
      <p:pic>
        <p:nvPicPr>
          <p:cNvPr id="3074" name="Picture 2" descr="C:\Users\selca\Downloads\descarg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27687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12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</TotalTime>
  <Words>19</Words>
  <Application>Microsoft Office PowerPoint</Application>
  <PresentationFormat>Presentación en pantalla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Ejecutivo</vt:lpstr>
      <vt:lpstr>Presentación de PowerPoint</vt:lpstr>
      <vt:lpstr>Telnet para el control remoto</vt:lpstr>
      <vt:lpstr>Fortinet como firewall del sistema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Jefry Sigifredo Calderon Castañeda</dc:creator>
  <cp:lastModifiedBy>Jefry Sigifredo Calderon Castañeda</cp:lastModifiedBy>
  <cp:revision>2</cp:revision>
  <dcterms:created xsi:type="dcterms:W3CDTF">2022-09-10T01:05:46Z</dcterms:created>
  <dcterms:modified xsi:type="dcterms:W3CDTF">2022-09-10T01:19:21Z</dcterms:modified>
</cp:coreProperties>
</file>