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552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649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90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137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726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720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0458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01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612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720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640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F1A9F-C269-4AF4-A3F1-3D03BDFD4D59}" type="datetimeFigureOut">
              <a:rPr lang="es-GT" smtClean="0"/>
              <a:t>28/10/2022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24F4-D8DB-43B2-BC65-7558D2C1E0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07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s-GT" dirty="0" smtClean="0">
                <a:solidFill>
                  <a:srgbClr val="595959"/>
                </a:solidFill>
              </a:rPr>
              <a:t>Red </a:t>
            </a:r>
            <a:r>
              <a:rPr lang="es-GT" dirty="0" err="1" smtClean="0">
                <a:solidFill>
                  <a:srgbClr val="595959"/>
                </a:solidFill>
              </a:rPr>
              <a:t>vpn</a:t>
            </a:r>
            <a:r>
              <a:rPr lang="es-GT" dirty="0" smtClean="0">
                <a:solidFill>
                  <a:srgbClr val="595959"/>
                </a:solidFill>
              </a:rPr>
              <a:t> </a:t>
            </a:r>
            <a:r>
              <a:rPr lang="es-GT" dirty="0" err="1" smtClean="0">
                <a:solidFill>
                  <a:srgbClr val="595959"/>
                </a:solidFill>
              </a:rPr>
              <a:t>Site</a:t>
            </a:r>
            <a:r>
              <a:rPr lang="es-GT" dirty="0" smtClean="0">
                <a:solidFill>
                  <a:srgbClr val="595959"/>
                </a:solidFill>
              </a:rPr>
              <a:t> </a:t>
            </a:r>
            <a:r>
              <a:rPr lang="es-GT" dirty="0" err="1" smtClean="0">
                <a:solidFill>
                  <a:srgbClr val="595959"/>
                </a:solidFill>
              </a:rPr>
              <a:t>to</a:t>
            </a:r>
            <a:r>
              <a:rPr lang="es-GT" dirty="0" smtClean="0">
                <a:solidFill>
                  <a:srgbClr val="595959"/>
                </a:solidFill>
              </a:rPr>
              <a:t> </a:t>
            </a:r>
            <a:r>
              <a:rPr lang="es-GT" dirty="0" err="1" smtClean="0">
                <a:solidFill>
                  <a:srgbClr val="595959"/>
                </a:solidFill>
              </a:rPr>
              <a:t>site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4581128"/>
            <a:ext cx="6400800" cy="1752600"/>
          </a:xfrm>
        </p:spPr>
        <p:txBody>
          <a:bodyPr/>
          <a:lstStyle/>
          <a:p>
            <a:r>
              <a:rPr lang="es-MX" dirty="0" smtClean="0"/>
              <a:t>Alfredo </a:t>
            </a:r>
            <a:r>
              <a:rPr lang="es-MX" dirty="0" err="1" smtClean="0"/>
              <a:t>Roneldi</a:t>
            </a:r>
            <a:r>
              <a:rPr lang="es-MX" dirty="0" smtClean="0"/>
              <a:t> Loyo Carias</a:t>
            </a:r>
          </a:p>
          <a:p>
            <a:r>
              <a:rPr lang="es-MX" dirty="0" err="1" smtClean="0"/>
              <a:t>Jefry</a:t>
            </a:r>
            <a:r>
              <a:rPr lang="es-MX" dirty="0" smtClean="0"/>
              <a:t> </a:t>
            </a:r>
            <a:r>
              <a:rPr lang="es-MX" dirty="0" err="1" smtClean="0"/>
              <a:t>Sigifredo</a:t>
            </a:r>
            <a:r>
              <a:rPr lang="es-MX" dirty="0" smtClean="0"/>
              <a:t> </a:t>
            </a:r>
            <a:r>
              <a:rPr lang="es-MX" dirty="0" err="1" smtClean="0"/>
              <a:t>Calderon</a:t>
            </a:r>
            <a:r>
              <a:rPr lang="es-MX" dirty="0" smtClean="0"/>
              <a:t> Castañeda</a:t>
            </a:r>
            <a:endParaRPr lang="es-GT" dirty="0"/>
          </a:p>
        </p:txBody>
      </p:sp>
      <p:pic>
        <p:nvPicPr>
          <p:cNvPr id="1026" name="Picture 2" descr="C:\Users\selca\Downloads\layer-3-routing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340768"/>
            <a:ext cx="4696231" cy="27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1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Componentes a utilizar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MAQUINAS VIRTUALES</a:t>
            </a:r>
          </a:p>
          <a:p>
            <a:r>
              <a:rPr lang="es-MX" dirty="0" smtClean="0"/>
              <a:t>FORTIGATE</a:t>
            </a:r>
          </a:p>
          <a:p>
            <a:r>
              <a:rPr lang="es-MX" dirty="0" smtClean="0"/>
              <a:t>ROUTER CISKO 3725</a:t>
            </a:r>
          </a:p>
          <a:p>
            <a:r>
              <a:rPr lang="es-MX" dirty="0" err="1" smtClean="0"/>
              <a:t>Switches</a:t>
            </a:r>
            <a:endParaRPr lang="es-G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996702" cy="55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Fortinet FortiGate 50E | AVFirewall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14945"/>
            <a:ext cx="2026196" cy="6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96239"/>
            <a:ext cx="834777" cy="59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18" y="3501008"/>
            <a:ext cx="1882180" cy="134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27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Protocolos utilizados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Vpn</a:t>
            </a:r>
            <a:endParaRPr lang="es-MX" dirty="0" smtClean="0"/>
          </a:p>
          <a:p>
            <a:r>
              <a:rPr lang="es-MX" dirty="0" smtClean="0"/>
              <a:t>Telnet</a:t>
            </a:r>
          </a:p>
          <a:p>
            <a:r>
              <a:rPr lang="es-MX" dirty="0" err="1" smtClean="0"/>
              <a:t>Voip</a:t>
            </a:r>
            <a:endParaRPr lang="es-MX" dirty="0" smtClean="0"/>
          </a:p>
          <a:p>
            <a:r>
              <a:rPr lang="es-MX" dirty="0" err="1" smtClean="0"/>
              <a:t>Ipsec</a:t>
            </a:r>
            <a:endParaRPr lang="es-MX" dirty="0" smtClean="0"/>
          </a:p>
          <a:p>
            <a:r>
              <a:rPr lang="es-MX" dirty="0" err="1" smtClean="0"/>
              <a:t>Isakmp</a:t>
            </a:r>
            <a:endParaRPr lang="es-MX" dirty="0" smtClean="0"/>
          </a:p>
          <a:p>
            <a:endParaRPr lang="es-MX" dirty="0" smtClean="0"/>
          </a:p>
          <a:p>
            <a:endParaRPr lang="es-GT" dirty="0"/>
          </a:p>
        </p:txBody>
      </p:sp>
      <p:pic>
        <p:nvPicPr>
          <p:cNvPr id="4098" name="Picture 2" descr="FortiClient VPN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use telnet to test connectivity to TCP ports | NetBee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05" y="1780446"/>
            <a:ext cx="1108918" cy="8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1155204" cy="99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 descr="Qué es IPsec, protocolo para VPN con mejor seguridad y cómo funcio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05" y="3429000"/>
            <a:ext cx="123758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05" y="3933056"/>
            <a:ext cx="1765970" cy="98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20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Topología del sistema</a:t>
            </a:r>
            <a:endParaRPr lang="es-GT" dirty="0"/>
          </a:p>
        </p:txBody>
      </p:sp>
      <p:pic>
        <p:nvPicPr>
          <p:cNvPr id="2050" name="Picture 2" descr="C:\Users\selca\Downloads\68747470733a2f2f66696c65732e636174626f782e6d6f652f386a746466792e706e6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50" y="1600200"/>
            <a:ext cx="66650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Link repositorio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1180728"/>
          </a:xfrm>
        </p:spPr>
        <p:txBody>
          <a:bodyPr/>
          <a:lstStyle/>
          <a:p>
            <a:r>
              <a:rPr lang="es-GT" dirty="0" smtClean="0"/>
              <a:t>https://github.com/jefrycalde/Proyectodetelecomunicaciones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7346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Presentación en pantalla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Red vpn Site to site</vt:lpstr>
      <vt:lpstr>Componentes a utilizar</vt:lpstr>
      <vt:lpstr>Protocolos utilizados</vt:lpstr>
      <vt:lpstr>Topología del sistema</vt:lpstr>
      <vt:lpstr>Link repositorio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vpn Site to site</dc:title>
  <dc:creator>Jefry Sigifredo Calderon Castañeda</dc:creator>
  <cp:lastModifiedBy>Jefry Sigifredo Calderon Castañeda</cp:lastModifiedBy>
  <cp:revision>3</cp:revision>
  <dcterms:created xsi:type="dcterms:W3CDTF">2022-10-29T04:07:15Z</dcterms:created>
  <dcterms:modified xsi:type="dcterms:W3CDTF">2022-10-29T04:44:49Z</dcterms:modified>
</cp:coreProperties>
</file>