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3DE7-0EA9-4985-A2D1-95E7891A0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53B26-3B2F-44E9-BF02-B317BCBC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8F9B-8F76-4FA5-843B-7347FAAD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ECDA-655B-4568-9E37-28CD68F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A159-B2D7-4C79-88BD-65D26ADC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91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790D-D5AB-4C8C-9EE9-D0FD52DB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81876-B5B1-406A-BF21-7C315CE3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C2D6-8982-4A5A-AB41-3799C301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5A85-79A4-4078-8CFD-AE9EA80B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317A-F06B-4B92-BCA5-13995473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2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D1980-F20C-465A-B28D-F9E74F50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5D2E-849B-4870-BBC4-D38034F4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9BE0-D609-4989-AF19-72B5671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AFB4-188E-4463-B623-A6279F1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2371-0C12-496D-840A-244F30DA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83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55E33E-C806-44DE-A644-236A45F082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5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2CB2BF-CE1E-4388-B8F6-685E844AC7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0052" y="523792"/>
            <a:ext cx="3876541" cy="5810416"/>
          </a:xfrm>
          <a:custGeom>
            <a:avLst/>
            <a:gdLst>
              <a:gd name="connsiteX0" fmla="*/ 656087 w 3876541"/>
              <a:gd name="connsiteY0" fmla="*/ 1222688 h 5810416"/>
              <a:gd name="connsiteX1" fmla="*/ 1031030 w 3876541"/>
              <a:gd name="connsiteY1" fmla="*/ 4587727 h 5810416"/>
              <a:gd name="connsiteX2" fmla="*/ 1756880 w 3876541"/>
              <a:gd name="connsiteY2" fmla="*/ 4587727 h 5810416"/>
              <a:gd name="connsiteX3" fmla="*/ 1944351 w 3876541"/>
              <a:gd name="connsiteY3" fmla="*/ 2794650 h 5810416"/>
              <a:gd name="connsiteX4" fmla="*/ 1953965 w 3876541"/>
              <a:gd name="connsiteY4" fmla="*/ 2794650 h 5810416"/>
              <a:gd name="connsiteX5" fmla="*/ 2141437 w 3876541"/>
              <a:gd name="connsiteY5" fmla="*/ 4587727 h 5810416"/>
              <a:gd name="connsiteX6" fmla="*/ 2843253 w 3876541"/>
              <a:gd name="connsiteY6" fmla="*/ 4587727 h 5810416"/>
              <a:gd name="connsiteX7" fmla="*/ 3218181 w 3876541"/>
              <a:gd name="connsiteY7" fmla="*/ 1222688 h 5810416"/>
              <a:gd name="connsiteX8" fmla="*/ 2756727 w 3876541"/>
              <a:gd name="connsiteY8" fmla="*/ 1222688 h 5810416"/>
              <a:gd name="connsiteX9" fmla="*/ 2487538 w 3876541"/>
              <a:gd name="connsiteY9" fmla="*/ 3895494 h 5810416"/>
              <a:gd name="connsiteX10" fmla="*/ 2477924 w 3876541"/>
              <a:gd name="connsiteY10" fmla="*/ 3895494 h 5810416"/>
              <a:gd name="connsiteX11" fmla="*/ 2218349 w 3876541"/>
              <a:gd name="connsiteY11" fmla="*/ 1222688 h 5810416"/>
              <a:gd name="connsiteX12" fmla="*/ 1708811 w 3876541"/>
              <a:gd name="connsiteY12" fmla="*/ 1222688 h 5810416"/>
              <a:gd name="connsiteX13" fmla="*/ 1458849 w 3876541"/>
              <a:gd name="connsiteY13" fmla="*/ 3876264 h 5810416"/>
              <a:gd name="connsiteX14" fmla="*/ 1449235 w 3876541"/>
              <a:gd name="connsiteY14" fmla="*/ 3876264 h 5810416"/>
              <a:gd name="connsiteX15" fmla="*/ 1170432 w 3876541"/>
              <a:gd name="connsiteY15" fmla="*/ 1222688 h 5810416"/>
              <a:gd name="connsiteX16" fmla="*/ 0 w 3876541"/>
              <a:gd name="connsiteY16" fmla="*/ 0 h 5810416"/>
              <a:gd name="connsiteX17" fmla="*/ 3876541 w 3876541"/>
              <a:gd name="connsiteY17" fmla="*/ 0 h 5810416"/>
              <a:gd name="connsiteX18" fmla="*/ 3876541 w 3876541"/>
              <a:gd name="connsiteY18" fmla="*/ 5810416 h 5810416"/>
              <a:gd name="connsiteX19" fmla="*/ 0 w 3876541"/>
              <a:gd name="connsiteY19" fmla="*/ 5810416 h 58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6541" h="5810416">
                <a:moveTo>
                  <a:pt x="656087" y="1222688"/>
                </a:moveTo>
                <a:lnTo>
                  <a:pt x="1031030" y="4587727"/>
                </a:lnTo>
                <a:lnTo>
                  <a:pt x="1756880" y="4587727"/>
                </a:lnTo>
                <a:lnTo>
                  <a:pt x="1944351" y="2794650"/>
                </a:lnTo>
                <a:lnTo>
                  <a:pt x="1953965" y="2794650"/>
                </a:lnTo>
                <a:lnTo>
                  <a:pt x="2141437" y="4587727"/>
                </a:lnTo>
                <a:lnTo>
                  <a:pt x="2843253" y="4587727"/>
                </a:lnTo>
                <a:lnTo>
                  <a:pt x="3218181" y="1222688"/>
                </a:lnTo>
                <a:lnTo>
                  <a:pt x="2756727" y="1222688"/>
                </a:lnTo>
                <a:lnTo>
                  <a:pt x="2487538" y="3895494"/>
                </a:lnTo>
                <a:lnTo>
                  <a:pt x="2477924" y="3895494"/>
                </a:lnTo>
                <a:lnTo>
                  <a:pt x="2218349" y="1222688"/>
                </a:lnTo>
                <a:lnTo>
                  <a:pt x="1708811" y="1222688"/>
                </a:lnTo>
                <a:lnTo>
                  <a:pt x="1458849" y="3876264"/>
                </a:lnTo>
                <a:lnTo>
                  <a:pt x="1449235" y="3876264"/>
                </a:lnTo>
                <a:lnTo>
                  <a:pt x="1170432" y="1222688"/>
                </a:lnTo>
                <a:close/>
                <a:moveTo>
                  <a:pt x="0" y="0"/>
                </a:moveTo>
                <a:lnTo>
                  <a:pt x="3876541" y="0"/>
                </a:lnTo>
                <a:lnTo>
                  <a:pt x="3876541" y="5810416"/>
                </a:lnTo>
                <a:lnTo>
                  <a:pt x="0" y="581041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3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5AAB9F-1BB4-4922-AEC5-7E74FD8F05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457200"/>
            <a:ext cx="1600200" cy="586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86F82B0-12D0-4241-9B13-095AF4F491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3400" y="457200"/>
            <a:ext cx="3733800" cy="586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CCE265D-0C82-4DF3-8219-A8316FB6AC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05000" y="457200"/>
            <a:ext cx="1638300" cy="586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F0FD55-08E1-4909-9207-CC067D9BB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4070" y="0"/>
            <a:ext cx="4191880" cy="6858000"/>
          </a:xfrm>
          <a:custGeom>
            <a:avLst/>
            <a:gdLst>
              <a:gd name="connsiteX0" fmla="*/ 510470 w 4191880"/>
              <a:gd name="connsiteY0" fmla="*/ 4972050 h 6858000"/>
              <a:gd name="connsiteX1" fmla="*/ 1696330 w 4191880"/>
              <a:gd name="connsiteY1" fmla="*/ 4972050 h 6858000"/>
              <a:gd name="connsiteX2" fmla="*/ 1185860 w 4191880"/>
              <a:gd name="connsiteY2" fmla="*/ 6858000 h 6858000"/>
              <a:gd name="connsiteX3" fmla="*/ 0 w 4191880"/>
              <a:gd name="connsiteY3" fmla="*/ 6858000 h 6858000"/>
              <a:gd name="connsiteX4" fmla="*/ 3006020 w 4191880"/>
              <a:gd name="connsiteY4" fmla="*/ 647700 h 6858000"/>
              <a:gd name="connsiteX5" fmla="*/ 4191880 w 4191880"/>
              <a:gd name="connsiteY5" fmla="*/ 647700 h 6858000"/>
              <a:gd name="connsiteX6" fmla="*/ 2882190 w 4191880"/>
              <a:gd name="connsiteY6" fmla="*/ 5486400 h 6858000"/>
              <a:gd name="connsiteX7" fmla="*/ 1696330 w 4191880"/>
              <a:gd name="connsiteY7" fmla="*/ 5486400 h 6858000"/>
              <a:gd name="connsiteX8" fmla="*/ 1863020 w 4191880"/>
              <a:gd name="connsiteY8" fmla="*/ 0 h 6858000"/>
              <a:gd name="connsiteX9" fmla="*/ 3048880 w 4191880"/>
              <a:gd name="connsiteY9" fmla="*/ 0 h 6858000"/>
              <a:gd name="connsiteX10" fmla="*/ 1739190 w 4191880"/>
              <a:gd name="connsiteY10" fmla="*/ 4838700 h 6858000"/>
              <a:gd name="connsiteX11" fmla="*/ 553330 w 4191880"/>
              <a:gd name="connsiteY11" fmla="*/ 4838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1880" h="6858000">
                <a:moveTo>
                  <a:pt x="510470" y="4972050"/>
                </a:moveTo>
                <a:lnTo>
                  <a:pt x="1696330" y="4972050"/>
                </a:lnTo>
                <a:lnTo>
                  <a:pt x="1185860" y="6858000"/>
                </a:lnTo>
                <a:lnTo>
                  <a:pt x="0" y="6858000"/>
                </a:lnTo>
                <a:close/>
                <a:moveTo>
                  <a:pt x="3006020" y="647700"/>
                </a:moveTo>
                <a:lnTo>
                  <a:pt x="4191880" y="647700"/>
                </a:lnTo>
                <a:lnTo>
                  <a:pt x="2882190" y="5486400"/>
                </a:lnTo>
                <a:lnTo>
                  <a:pt x="1696330" y="5486400"/>
                </a:lnTo>
                <a:close/>
                <a:moveTo>
                  <a:pt x="1863020" y="0"/>
                </a:moveTo>
                <a:lnTo>
                  <a:pt x="3048880" y="0"/>
                </a:lnTo>
                <a:lnTo>
                  <a:pt x="1739190" y="4838700"/>
                </a:lnTo>
                <a:lnTo>
                  <a:pt x="553330" y="483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6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61E653-5443-4277-BD23-79FAFD787E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9237" y="1266865"/>
            <a:ext cx="2268016" cy="4124267"/>
          </a:xfrm>
          <a:custGeom>
            <a:avLst/>
            <a:gdLst>
              <a:gd name="connsiteX0" fmla="*/ 1095718 w 2268016"/>
              <a:gd name="connsiteY0" fmla="*/ 730721 h 4124267"/>
              <a:gd name="connsiteX1" fmla="*/ 789388 w 2268016"/>
              <a:gd name="connsiteY1" fmla="*/ 2816789 h 4124267"/>
              <a:gd name="connsiteX2" fmla="*/ 1413832 w 2268016"/>
              <a:gd name="connsiteY2" fmla="*/ 2816789 h 4124267"/>
              <a:gd name="connsiteX3" fmla="*/ 1107502 w 2268016"/>
              <a:gd name="connsiteY3" fmla="*/ 730721 h 4124267"/>
              <a:gd name="connsiteX4" fmla="*/ 659786 w 2268016"/>
              <a:gd name="connsiteY4" fmla="*/ 0 h 4124267"/>
              <a:gd name="connsiteX5" fmla="*/ 1608231 w 2268016"/>
              <a:gd name="connsiteY5" fmla="*/ 0 h 4124267"/>
              <a:gd name="connsiteX6" fmla="*/ 2268016 w 2268016"/>
              <a:gd name="connsiteY6" fmla="*/ 4124267 h 4124267"/>
              <a:gd name="connsiteX7" fmla="*/ 1614127 w 2268016"/>
              <a:gd name="connsiteY7" fmla="*/ 4124267 h 4124267"/>
              <a:gd name="connsiteX8" fmla="*/ 1502196 w 2268016"/>
              <a:gd name="connsiteY8" fmla="*/ 3375876 h 4124267"/>
              <a:gd name="connsiteX9" fmla="*/ 706911 w 2268016"/>
              <a:gd name="connsiteY9" fmla="*/ 3375876 h 4124267"/>
              <a:gd name="connsiteX10" fmla="*/ 594989 w 2268016"/>
              <a:gd name="connsiteY10" fmla="*/ 4124267 h 4124267"/>
              <a:gd name="connsiteX11" fmla="*/ 0 w 2268016"/>
              <a:gd name="connsiteY11" fmla="*/ 4124267 h 412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016" h="4124267">
                <a:moveTo>
                  <a:pt x="1095718" y="730721"/>
                </a:moveTo>
                <a:lnTo>
                  <a:pt x="789388" y="2816789"/>
                </a:lnTo>
                <a:lnTo>
                  <a:pt x="1413832" y="2816789"/>
                </a:lnTo>
                <a:lnTo>
                  <a:pt x="1107502" y="730721"/>
                </a:lnTo>
                <a:close/>
                <a:moveTo>
                  <a:pt x="659786" y="0"/>
                </a:moveTo>
                <a:lnTo>
                  <a:pt x="1608231" y="0"/>
                </a:lnTo>
                <a:lnTo>
                  <a:pt x="2268016" y="4124267"/>
                </a:lnTo>
                <a:lnTo>
                  <a:pt x="1614127" y="4124267"/>
                </a:lnTo>
                <a:lnTo>
                  <a:pt x="1502196" y="3375876"/>
                </a:lnTo>
                <a:lnTo>
                  <a:pt x="706911" y="3375876"/>
                </a:lnTo>
                <a:lnTo>
                  <a:pt x="594989" y="4124267"/>
                </a:lnTo>
                <a:lnTo>
                  <a:pt x="0" y="4124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6FD8B6-AECD-4443-BC08-A501F7CB6A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1657" y="754630"/>
            <a:ext cx="3903663" cy="53487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1547524-4D1E-411D-B9A2-673209E8F0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754629"/>
            <a:ext cx="3903663" cy="53487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D5A0-DDE9-4929-8850-61A6F0D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BA3E-60E0-4A68-B618-05E64169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1A7E-D723-46C1-94B3-DA1725A7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0437-FD0F-499B-A172-87B843B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9EC4-C6F9-43BE-A5D6-9712CEF9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9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E46-091D-4B44-81F3-0205013A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3709-59D7-4B4F-91D7-097CC965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2A1A-FC57-4104-9FF6-F1F867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E519-A455-443E-B563-7EC190AF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4AB2-82D2-4571-8FBA-9570A08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2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942F-4C26-4167-805C-FA40D6B8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A8A6-4D23-4BF9-BE05-EACFF7C77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B81FC-1E8C-45D1-AF5D-D1B1BD9B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7FB-03EB-46DD-8E7B-045FEE97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1A6A-59A9-4296-A053-B3C1C72F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BA08-53E9-4166-8D73-B9885468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0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A6A0-0623-42DB-92FC-E2F4A8DD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900B-63C4-4191-A98E-652E63D2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4E67-03CD-469B-9279-7217702B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34431-BB31-4A01-9EEC-149EC0972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9A7A5-3787-47DA-AB0F-5C700773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11D81-3472-4C2B-BAE6-DA819010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40390-DB3D-4EB2-B951-335FC93A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F2A38-A427-45DC-A5E1-11E7EA5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58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A916-5CE0-4495-8667-A83E2A21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F4330-9C7F-4EA4-8D6D-2B3576DB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3EBE8-137D-4639-B6C7-303A8033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08EE4-EC1F-43A1-8BA1-82D2B167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9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62818-2EE7-4023-BDDE-AE2906F2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6F6BF-FA0F-4020-98F0-83954482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A81D-9EF0-4BA4-9F13-34FAF8D2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7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178F-55AC-4F85-AA30-B75E23CD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91A2-1811-44F9-AA8B-855834B9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0F2F1-ADF4-4E33-BAE4-5FBE9F92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04C39-322A-442A-A3E1-D4C5A4C4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9F4C-B639-41BC-A5BC-57CB52B6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F5BB-3415-4069-A1CD-73C671CD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4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43A1-6753-4F76-A4C7-2E8F4FE7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C1636-AF4D-447F-9D5B-81F36827B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51EE3-69CD-4CC2-8F94-EE269B987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9EFA-92F9-42D3-BEE3-842E2A60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C7DCC-7592-441E-A479-C10351BC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5DFFB-7D84-410E-82F1-8715629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6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42FC3-5560-45F6-92FC-57294FA0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0362C-FD2E-4956-B748-066E86D6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16F6-9E51-4221-A772-B9737988B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E8F9-9E01-453C-90FB-5F0BE01AE7C9}" type="datetimeFigureOut">
              <a:rPr lang="en-ID" smtClean="0"/>
              <a:t>10/05/2020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E51D-B751-4279-9106-FE068D468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B69B-0DA8-4A75-B67C-453B1BEB6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2A86-1874-45DC-A565-495AEEE854F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781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E5DAE1CC-883C-4788-87FA-83494613A81C}"/>
              </a:ext>
            </a:extLst>
          </p:cNvPr>
          <p:cNvSpPr txBox="1">
            <a:spLocks/>
          </p:cNvSpPr>
          <p:nvPr/>
        </p:nvSpPr>
        <p:spPr>
          <a:xfrm>
            <a:off x="5074508" y="1918086"/>
            <a:ext cx="4178499" cy="159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6600" spc="600" dirty="0">
                <a:ln>
                  <a:solidFill>
                    <a:srgbClr val="1DA1F2"/>
                  </a:solidFill>
                </a:ln>
                <a:solidFill>
                  <a:srgbClr val="1DA1F2"/>
                </a:solidFill>
                <a:latin typeface="Bebas Neue" panose="020B0606020202050201" pitchFamily="34" charset="0"/>
                <a:ea typeface="Roboto" panose="02000000000000000000" pitchFamily="2" charset="0"/>
              </a:rPr>
              <a:t>BANTUIN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CFA29-2393-4281-A7F2-609F4ED38FA3}"/>
              </a:ext>
            </a:extLst>
          </p:cNvPr>
          <p:cNvSpPr/>
          <p:nvPr/>
        </p:nvSpPr>
        <p:spPr>
          <a:xfrm>
            <a:off x="955087" y="6254373"/>
            <a:ext cx="2987810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2"/>
                </a:solidFill>
                <a:latin typeface="+mj-lt"/>
                <a:ea typeface="Source Sans Pro" panose="020B0503030403020204" pitchFamily="34" charset="0"/>
                <a:cs typeface="Open Sans" panose="020B0606030504020204" pitchFamily="34" charset="0"/>
              </a:rPr>
              <a:t>PENGEMBANGAN APLIKASI MOBILE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4D0E1-71AC-4BB9-B2C5-4C20B8CC4D07}"/>
              </a:ext>
            </a:extLst>
          </p:cNvPr>
          <p:cNvSpPr txBox="1"/>
          <p:nvPr/>
        </p:nvSpPr>
        <p:spPr>
          <a:xfrm>
            <a:off x="955087" y="6006290"/>
            <a:ext cx="2987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spc="300" dirty="0">
                <a:solidFill>
                  <a:schemeClr val="bg2"/>
                </a:solidFill>
                <a:latin typeface="+mj-lt"/>
                <a:ea typeface="Source Sans Pro" panose="020B0503030403020204" pitchFamily="34" charset="0"/>
                <a:cs typeface="Open Sans" panose="020B0606030504020204" pitchFamily="34" charset="0"/>
              </a:rPr>
              <a:t>TUGAS BESAR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A4243C3E-0CE4-41A4-9B21-F9DE9DD271EF}"/>
              </a:ext>
            </a:extLst>
          </p:cNvPr>
          <p:cNvSpPr txBox="1">
            <a:spLocks/>
          </p:cNvSpPr>
          <p:nvPr/>
        </p:nvSpPr>
        <p:spPr>
          <a:xfrm>
            <a:off x="955087" y="4438337"/>
            <a:ext cx="4253479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400" dirty="0" err="1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Jefri</a:t>
            </a:r>
            <a:r>
              <a:rPr lang="en-US" sz="2400" dirty="0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Manurung (14117107)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Teknik </a:t>
            </a:r>
            <a:r>
              <a:rPr lang="en-US" sz="1400" dirty="0" err="1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Informatika</a:t>
            </a:r>
            <a:r>
              <a:rPr lang="en-US" sz="1400" dirty="0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dirty="0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solidFill>
                  <a:schemeClr val="bg2"/>
                </a:solidFill>
                <a:latin typeface="Cambo" panose="02000000000000000000" pitchFamily="50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Sumatera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2A48-59C8-432F-939C-5CB8A101FDD6}"/>
              </a:ext>
            </a:extLst>
          </p:cNvPr>
          <p:cNvCxnSpPr>
            <a:cxnSpLocks/>
          </p:cNvCxnSpPr>
          <p:nvPr/>
        </p:nvCxnSpPr>
        <p:spPr>
          <a:xfrm>
            <a:off x="3185954" y="6285463"/>
            <a:ext cx="9006046" cy="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A9DE3B-3E0F-4152-8E9D-7694B30713AF}"/>
              </a:ext>
            </a:extLst>
          </p:cNvPr>
          <p:cNvCxnSpPr>
            <a:cxnSpLocks/>
          </p:cNvCxnSpPr>
          <p:nvPr/>
        </p:nvCxnSpPr>
        <p:spPr>
          <a:xfrm>
            <a:off x="0" y="6285463"/>
            <a:ext cx="534573" cy="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CBA5096-7924-480B-8365-6DC3EBF3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09" y="1983990"/>
            <a:ext cx="1269169" cy="12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BDD94-C124-4D24-B1FC-3D47CCBD2CE9}"/>
              </a:ext>
            </a:extLst>
          </p:cNvPr>
          <p:cNvSpPr txBox="1"/>
          <p:nvPr/>
        </p:nvSpPr>
        <p:spPr>
          <a:xfrm>
            <a:off x="4993775" y="3013502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600" dirty="0">
                <a:solidFill>
                  <a:schemeClr val="tx2"/>
                </a:solidFill>
                <a:latin typeface="Bebas Neue" panose="020B0606020202050201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SELESAI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CFB60-F8DE-47AD-BB6B-AA831BBC2E66}"/>
              </a:ext>
            </a:extLst>
          </p:cNvPr>
          <p:cNvSpPr/>
          <p:nvPr/>
        </p:nvSpPr>
        <p:spPr>
          <a:xfrm>
            <a:off x="3908130" y="1524685"/>
            <a:ext cx="4375741" cy="38086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9BCC4F-89C4-4DD7-B720-3B789F2AD2AC}"/>
              </a:ext>
            </a:extLst>
          </p:cNvPr>
          <p:cNvSpPr/>
          <p:nvPr/>
        </p:nvSpPr>
        <p:spPr>
          <a:xfrm>
            <a:off x="3099051" y="964891"/>
            <a:ext cx="491025" cy="446834"/>
          </a:xfrm>
          <a:custGeom>
            <a:avLst/>
            <a:gdLst/>
            <a:ahLst/>
            <a:cxnLst/>
            <a:rect l="l" t="t" r="r" b="b"/>
            <a:pathLst>
              <a:path w="213360" h="194158">
                <a:moveTo>
                  <a:pt x="176479" y="0"/>
                </a:moveTo>
                <a:lnTo>
                  <a:pt x="206350" y="17679"/>
                </a:lnTo>
                <a:cubicBezTo>
                  <a:pt x="208788" y="19304"/>
                  <a:pt x="210566" y="21082"/>
                  <a:pt x="211684" y="23013"/>
                </a:cubicBezTo>
                <a:cubicBezTo>
                  <a:pt x="212801" y="24943"/>
                  <a:pt x="213360" y="26924"/>
                  <a:pt x="213360" y="28956"/>
                </a:cubicBezTo>
                <a:cubicBezTo>
                  <a:pt x="213360" y="31191"/>
                  <a:pt x="212852" y="33325"/>
                  <a:pt x="211836" y="35357"/>
                </a:cubicBezTo>
                <a:cubicBezTo>
                  <a:pt x="210820" y="37389"/>
                  <a:pt x="209601" y="39116"/>
                  <a:pt x="208179" y="40539"/>
                </a:cubicBezTo>
                <a:cubicBezTo>
                  <a:pt x="205943" y="42977"/>
                  <a:pt x="203454" y="45974"/>
                  <a:pt x="200711" y="49530"/>
                </a:cubicBezTo>
                <a:cubicBezTo>
                  <a:pt x="197968" y="53086"/>
                  <a:pt x="195377" y="57252"/>
                  <a:pt x="192939" y="62027"/>
                </a:cubicBezTo>
                <a:cubicBezTo>
                  <a:pt x="190500" y="66802"/>
                  <a:pt x="188417" y="72085"/>
                  <a:pt x="186690" y="77877"/>
                </a:cubicBezTo>
                <a:cubicBezTo>
                  <a:pt x="184963" y="83668"/>
                  <a:pt x="184099" y="89916"/>
                  <a:pt x="184099" y="96622"/>
                </a:cubicBezTo>
                <a:cubicBezTo>
                  <a:pt x="184099" y="103937"/>
                  <a:pt x="185369" y="111760"/>
                  <a:pt x="187909" y="120092"/>
                </a:cubicBezTo>
                <a:cubicBezTo>
                  <a:pt x="190449" y="128423"/>
                  <a:pt x="194666" y="137364"/>
                  <a:pt x="200559" y="146914"/>
                </a:cubicBezTo>
                <a:cubicBezTo>
                  <a:pt x="202591" y="150165"/>
                  <a:pt x="203607" y="153416"/>
                  <a:pt x="203607" y="156668"/>
                </a:cubicBezTo>
                <a:cubicBezTo>
                  <a:pt x="203607" y="160325"/>
                  <a:pt x="202387" y="163576"/>
                  <a:pt x="199949" y="166421"/>
                </a:cubicBezTo>
                <a:cubicBezTo>
                  <a:pt x="197511" y="169266"/>
                  <a:pt x="194158" y="171501"/>
                  <a:pt x="189891" y="173127"/>
                </a:cubicBezTo>
                <a:lnTo>
                  <a:pt x="133198" y="194158"/>
                </a:lnTo>
                <a:cubicBezTo>
                  <a:pt x="125070" y="181356"/>
                  <a:pt x="119025" y="168606"/>
                  <a:pt x="115062" y="155906"/>
                </a:cubicBezTo>
                <a:cubicBezTo>
                  <a:pt x="111100" y="143206"/>
                  <a:pt x="109119" y="130556"/>
                  <a:pt x="109119" y="117958"/>
                </a:cubicBezTo>
                <a:cubicBezTo>
                  <a:pt x="109119" y="96216"/>
                  <a:pt x="114808" y="75337"/>
                  <a:pt x="126187" y="55321"/>
                </a:cubicBezTo>
                <a:cubicBezTo>
                  <a:pt x="137567" y="35306"/>
                  <a:pt x="154331" y="16866"/>
                  <a:pt x="176479" y="0"/>
                </a:cubicBezTo>
                <a:close/>
                <a:moveTo>
                  <a:pt x="67361" y="0"/>
                </a:moveTo>
                <a:lnTo>
                  <a:pt x="97231" y="17679"/>
                </a:lnTo>
                <a:cubicBezTo>
                  <a:pt x="99670" y="19304"/>
                  <a:pt x="101448" y="21082"/>
                  <a:pt x="102565" y="23013"/>
                </a:cubicBezTo>
                <a:cubicBezTo>
                  <a:pt x="103683" y="24943"/>
                  <a:pt x="104242" y="26924"/>
                  <a:pt x="104242" y="28956"/>
                </a:cubicBezTo>
                <a:cubicBezTo>
                  <a:pt x="104242" y="31191"/>
                  <a:pt x="103734" y="33325"/>
                  <a:pt x="102718" y="35357"/>
                </a:cubicBezTo>
                <a:cubicBezTo>
                  <a:pt x="101702" y="37389"/>
                  <a:pt x="100483" y="39116"/>
                  <a:pt x="99060" y="40539"/>
                </a:cubicBezTo>
                <a:cubicBezTo>
                  <a:pt x="96825" y="42977"/>
                  <a:pt x="94336" y="45974"/>
                  <a:pt x="91593" y="49530"/>
                </a:cubicBezTo>
                <a:cubicBezTo>
                  <a:pt x="88849" y="53086"/>
                  <a:pt x="86259" y="57252"/>
                  <a:pt x="83820" y="62027"/>
                </a:cubicBezTo>
                <a:cubicBezTo>
                  <a:pt x="81382" y="66802"/>
                  <a:pt x="79299" y="72085"/>
                  <a:pt x="77572" y="77877"/>
                </a:cubicBezTo>
                <a:cubicBezTo>
                  <a:pt x="75845" y="83668"/>
                  <a:pt x="74981" y="89916"/>
                  <a:pt x="74981" y="96622"/>
                </a:cubicBezTo>
                <a:cubicBezTo>
                  <a:pt x="74981" y="103937"/>
                  <a:pt x="76251" y="111760"/>
                  <a:pt x="78791" y="120092"/>
                </a:cubicBezTo>
                <a:cubicBezTo>
                  <a:pt x="81331" y="128423"/>
                  <a:pt x="85547" y="137364"/>
                  <a:pt x="91440" y="146914"/>
                </a:cubicBezTo>
                <a:cubicBezTo>
                  <a:pt x="93472" y="150165"/>
                  <a:pt x="94488" y="153416"/>
                  <a:pt x="94488" y="156668"/>
                </a:cubicBezTo>
                <a:cubicBezTo>
                  <a:pt x="94488" y="160325"/>
                  <a:pt x="93269" y="163576"/>
                  <a:pt x="90831" y="166421"/>
                </a:cubicBezTo>
                <a:cubicBezTo>
                  <a:pt x="88392" y="169266"/>
                  <a:pt x="85039" y="171501"/>
                  <a:pt x="80772" y="173127"/>
                </a:cubicBezTo>
                <a:lnTo>
                  <a:pt x="24079" y="194158"/>
                </a:lnTo>
                <a:cubicBezTo>
                  <a:pt x="15951" y="181356"/>
                  <a:pt x="9906" y="168606"/>
                  <a:pt x="5944" y="155906"/>
                </a:cubicBezTo>
                <a:cubicBezTo>
                  <a:pt x="1981" y="143206"/>
                  <a:pt x="0" y="130556"/>
                  <a:pt x="0" y="117958"/>
                </a:cubicBezTo>
                <a:cubicBezTo>
                  <a:pt x="0" y="96216"/>
                  <a:pt x="5690" y="75337"/>
                  <a:pt x="17069" y="55321"/>
                </a:cubicBezTo>
                <a:cubicBezTo>
                  <a:pt x="28448" y="35306"/>
                  <a:pt x="45212" y="16866"/>
                  <a:pt x="67361" y="0"/>
                </a:cubicBezTo>
                <a:close/>
              </a:path>
            </a:pathLst>
          </a:cu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D49927-43D1-4175-B9A2-5BF4DCE6AACE}"/>
              </a:ext>
            </a:extLst>
          </p:cNvPr>
          <p:cNvSpPr/>
          <p:nvPr/>
        </p:nvSpPr>
        <p:spPr>
          <a:xfrm flipH="1">
            <a:off x="8542639" y="964891"/>
            <a:ext cx="491025" cy="446834"/>
          </a:xfrm>
          <a:custGeom>
            <a:avLst/>
            <a:gdLst/>
            <a:ahLst/>
            <a:cxnLst/>
            <a:rect l="l" t="t" r="r" b="b"/>
            <a:pathLst>
              <a:path w="213360" h="194158">
                <a:moveTo>
                  <a:pt x="176479" y="0"/>
                </a:moveTo>
                <a:lnTo>
                  <a:pt x="206350" y="17679"/>
                </a:lnTo>
                <a:cubicBezTo>
                  <a:pt x="208788" y="19304"/>
                  <a:pt x="210566" y="21082"/>
                  <a:pt x="211684" y="23013"/>
                </a:cubicBezTo>
                <a:cubicBezTo>
                  <a:pt x="212801" y="24943"/>
                  <a:pt x="213360" y="26924"/>
                  <a:pt x="213360" y="28956"/>
                </a:cubicBezTo>
                <a:cubicBezTo>
                  <a:pt x="213360" y="31191"/>
                  <a:pt x="212852" y="33325"/>
                  <a:pt x="211836" y="35357"/>
                </a:cubicBezTo>
                <a:cubicBezTo>
                  <a:pt x="210820" y="37389"/>
                  <a:pt x="209601" y="39116"/>
                  <a:pt x="208179" y="40539"/>
                </a:cubicBezTo>
                <a:cubicBezTo>
                  <a:pt x="205943" y="42977"/>
                  <a:pt x="203454" y="45974"/>
                  <a:pt x="200711" y="49530"/>
                </a:cubicBezTo>
                <a:cubicBezTo>
                  <a:pt x="197968" y="53086"/>
                  <a:pt x="195377" y="57252"/>
                  <a:pt x="192939" y="62027"/>
                </a:cubicBezTo>
                <a:cubicBezTo>
                  <a:pt x="190500" y="66802"/>
                  <a:pt x="188417" y="72085"/>
                  <a:pt x="186690" y="77877"/>
                </a:cubicBezTo>
                <a:cubicBezTo>
                  <a:pt x="184963" y="83668"/>
                  <a:pt x="184099" y="89916"/>
                  <a:pt x="184099" y="96622"/>
                </a:cubicBezTo>
                <a:cubicBezTo>
                  <a:pt x="184099" y="103937"/>
                  <a:pt x="185369" y="111760"/>
                  <a:pt x="187909" y="120092"/>
                </a:cubicBezTo>
                <a:cubicBezTo>
                  <a:pt x="190449" y="128423"/>
                  <a:pt x="194666" y="137364"/>
                  <a:pt x="200559" y="146914"/>
                </a:cubicBezTo>
                <a:cubicBezTo>
                  <a:pt x="202591" y="150165"/>
                  <a:pt x="203607" y="153416"/>
                  <a:pt x="203607" y="156668"/>
                </a:cubicBezTo>
                <a:cubicBezTo>
                  <a:pt x="203607" y="160325"/>
                  <a:pt x="202387" y="163576"/>
                  <a:pt x="199949" y="166421"/>
                </a:cubicBezTo>
                <a:cubicBezTo>
                  <a:pt x="197511" y="169266"/>
                  <a:pt x="194158" y="171501"/>
                  <a:pt x="189891" y="173127"/>
                </a:cubicBezTo>
                <a:lnTo>
                  <a:pt x="133198" y="194158"/>
                </a:lnTo>
                <a:cubicBezTo>
                  <a:pt x="125070" y="181356"/>
                  <a:pt x="119025" y="168606"/>
                  <a:pt x="115062" y="155906"/>
                </a:cubicBezTo>
                <a:cubicBezTo>
                  <a:pt x="111100" y="143206"/>
                  <a:pt x="109119" y="130556"/>
                  <a:pt x="109119" y="117958"/>
                </a:cubicBezTo>
                <a:cubicBezTo>
                  <a:pt x="109119" y="96216"/>
                  <a:pt x="114808" y="75337"/>
                  <a:pt x="126187" y="55321"/>
                </a:cubicBezTo>
                <a:cubicBezTo>
                  <a:pt x="137567" y="35306"/>
                  <a:pt x="154331" y="16866"/>
                  <a:pt x="176479" y="0"/>
                </a:cubicBezTo>
                <a:close/>
                <a:moveTo>
                  <a:pt x="67361" y="0"/>
                </a:moveTo>
                <a:lnTo>
                  <a:pt x="97231" y="17679"/>
                </a:lnTo>
                <a:cubicBezTo>
                  <a:pt x="99670" y="19304"/>
                  <a:pt x="101448" y="21082"/>
                  <a:pt x="102565" y="23013"/>
                </a:cubicBezTo>
                <a:cubicBezTo>
                  <a:pt x="103683" y="24943"/>
                  <a:pt x="104242" y="26924"/>
                  <a:pt x="104242" y="28956"/>
                </a:cubicBezTo>
                <a:cubicBezTo>
                  <a:pt x="104242" y="31191"/>
                  <a:pt x="103734" y="33325"/>
                  <a:pt x="102718" y="35357"/>
                </a:cubicBezTo>
                <a:cubicBezTo>
                  <a:pt x="101702" y="37389"/>
                  <a:pt x="100483" y="39116"/>
                  <a:pt x="99060" y="40539"/>
                </a:cubicBezTo>
                <a:cubicBezTo>
                  <a:pt x="96825" y="42977"/>
                  <a:pt x="94336" y="45974"/>
                  <a:pt x="91593" y="49530"/>
                </a:cubicBezTo>
                <a:cubicBezTo>
                  <a:pt x="88849" y="53086"/>
                  <a:pt x="86259" y="57252"/>
                  <a:pt x="83820" y="62027"/>
                </a:cubicBezTo>
                <a:cubicBezTo>
                  <a:pt x="81382" y="66802"/>
                  <a:pt x="79299" y="72085"/>
                  <a:pt x="77572" y="77877"/>
                </a:cubicBezTo>
                <a:cubicBezTo>
                  <a:pt x="75845" y="83668"/>
                  <a:pt x="74981" y="89916"/>
                  <a:pt x="74981" y="96622"/>
                </a:cubicBezTo>
                <a:cubicBezTo>
                  <a:pt x="74981" y="103937"/>
                  <a:pt x="76251" y="111760"/>
                  <a:pt x="78791" y="120092"/>
                </a:cubicBezTo>
                <a:cubicBezTo>
                  <a:pt x="81331" y="128423"/>
                  <a:pt x="85547" y="137364"/>
                  <a:pt x="91440" y="146914"/>
                </a:cubicBezTo>
                <a:cubicBezTo>
                  <a:pt x="93472" y="150165"/>
                  <a:pt x="94488" y="153416"/>
                  <a:pt x="94488" y="156668"/>
                </a:cubicBezTo>
                <a:cubicBezTo>
                  <a:pt x="94488" y="160325"/>
                  <a:pt x="93269" y="163576"/>
                  <a:pt x="90831" y="166421"/>
                </a:cubicBezTo>
                <a:cubicBezTo>
                  <a:pt x="88392" y="169266"/>
                  <a:pt x="85039" y="171501"/>
                  <a:pt x="80772" y="173127"/>
                </a:cubicBezTo>
                <a:lnTo>
                  <a:pt x="24079" y="194158"/>
                </a:lnTo>
                <a:cubicBezTo>
                  <a:pt x="15951" y="181356"/>
                  <a:pt x="9906" y="168606"/>
                  <a:pt x="5944" y="155906"/>
                </a:cubicBezTo>
                <a:cubicBezTo>
                  <a:pt x="1981" y="143206"/>
                  <a:pt x="0" y="130556"/>
                  <a:pt x="0" y="117958"/>
                </a:cubicBezTo>
                <a:cubicBezTo>
                  <a:pt x="0" y="96216"/>
                  <a:pt x="5690" y="75337"/>
                  <a:pt x="17069" y="55321"/>
                </a:cubicBezTo>
                <a:cubicBezTo>
                  <a:pt x="28448" y="35306"/>
                  <a:pt x="45212" y="16866"/>
                  <a:pt x="67361" y="0"/>
                </a:cubicBezTo>
                <a:close/>
              </a:path>
            </a:pathLst>
          </a:cu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u"/>
      </p:transition>
    </mc:Choice>
    <mc:Fallback>
      <p:transition spd="slow">
        <p:cover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E52BE3-64BC-42A2-89A5-7D1441717C84}"/>
              </a:ext>
            </a:extLst>
          </p:cNvPr>
          <p:cNvSpPr/>
          <p:nvPr/>
        </p:nvSpPr>
        <p:spPr>
          <a:xfrm>
            <a:off x="9658350" y="0"/>
            <a:ext cx="2533650" cy="6858000"/>
          </a:xfrm>
          <a:prstGeom prst="rect">
            <a:avLst/>
          </a:prstGeom>
          <a:solidFill>
            <a:srgbClr val="1DA1F2"/>
          </a:solidFill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B00BAB2F-58B6-46C5-82FD-E0809157F455}"/>
              </a:ext>
            </a:extLst>
          </p:cNvPr>
          <p:cNvSpPr txBox="1">
            <a:spLocks/>
          </p:cNvSpPr>
          <p:nvPr/>
        </p:nvSpPr>
        <p:spPr>
          <a:xfrm>
            <a:off x="825175" y="1677869"/>
            <a:ext cx="4253479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800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LATAR BELAKANG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8E68-E220-4F08-8686-AB9162EABF31}"/>
              </a:ext>
            </a:extLst>
          </p:cNvPr>
          <p:cNvSpPr/>
          <p:nvPr/>
        </p:nvSpPr>
        <p:spPr>
          <a:xfrm>
            <a:off x="5416950" y="2789149"/>
            <a:ext cx="3787772" cy="3453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Pada masa-masa pandemic COVID-19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tiap-tiap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individu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pastilah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memiliki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ketakutannya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sendiri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Ada yang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menanggapinya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biasa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saja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juga yang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menanggapinya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reaksi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berlebihan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Hal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memanglah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wajar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karena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masa-masa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seperti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jarang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sekali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terjadi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Namun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reaksi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berlebihan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juga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diwajarkan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terus-menerus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Seperti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beberapa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kali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diberitakan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di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televisi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beberapa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kali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ditemukan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seseorang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tergeletak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dijalan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ataupun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terlihat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tertidur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dikendaraannya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Namun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hal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menjadi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tontonan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saja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bagi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individu-individu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disekitarnya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Oleh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karena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aplikasi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diciptakan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yaitu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untuk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membantu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penggunanya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agar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menangani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kasus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seperti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lebih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cepat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yaitu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dengan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menghubungi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pihak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terkait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agar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segera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ditangani</a:t>
            </a:r>
            <a:r>
              <a:rPr lang="en-US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C65F4-1CD8-4617-AFE7-E2B06057A059}"/>
              </a:ext>
            </a:extLst>
          </p:cNvPr>
          <p:cNvCxnSpPr>
            <a:cxnSpLocks/>
          </p:cNvCxnSpPr>
          <p:nvPr/>
        </p:nvCxnSpPr>
        <p:spPr>
          <a:xfrm>
            <a:off x="0" y="2988469"/>
            <a:ext cx="4457700" cy="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148DD22-402F-4D3E-BD8A-4FD592F6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5" y="3429000"/>
            <a:ext cx="4505359" cy="27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346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9CFF4E01-8F4C-4790-94C3-82FC63A25156}"/>
              </a:ext>
            </a:extLst>
          </p:cNvPr>
          <p:cNvSpPr txBox="1">
            <a:spLocks/>
          </p:cNvSpPr>
          <p:nvPr/>
        </p:nvSpPr>
        <p:spPr>
          <a:xfrm>
            <a:off x="3721610" y="1726072"/>
            <a:ext cx="4253479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BATASAN</a:t>
            </a:r>
          </a:p>
          <a:p>
            <a:pPr algn="ctr">
              <a:lnSpc>
                <a:spcPct val="100000"/>
              </a:lnSpc>
            </a:pPr>
            <a:r>
              <a:rPr lang="en-US" sz="2800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959A2-A119-4721-A768-7E9A05E16969}"/>
              </a:ext>
            </a:extLst>
          </p:cNvPr>
          <p:cNvSpPr/>
          <p:nvPr/>
        </p:nvSpPr>
        <p:spPr>
          <a:xfrm>
            <a:off x="4146306" y="3581400"/>
            <a:ext cx="3404088" cy="545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Data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rumah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sakit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menangani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COVID-19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saat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ini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hanya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tersedia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untuk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provinsi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Lampung dan DKI Jakarta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2C5E2-93FD-48C6-B696-1F847FC68071}"/>
              </a:ext>
            </a:extLst>
          </p:cNvPr>
          <p:cNvCxnSpPr>
            <a:cxnSpLocks/>
          </p:cNvCxnSpPr>
          <p:nvPr/>
        </p:nvCxnSpPr>
        <p:spPr>
          <a:xfrm>
            <a:off x="5871482" y="0"/>
            <a:ext cx="0" cy="165735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39A93-2F5D-4867-88C9-32338122238F}"/>
              </a:ext>
            </a:extLst>
          </p:cNvPr>
          <p:cNvCxnSpPr>
            <a:cxnSpLocks/>
          </p:cNvCxnSpPr>
          <p:nvPr/>
        </p:nvCxnSpPr>
        <p:spPr>
          <a:xfrm>
            <a:off x="5871482" y="5219700"/>
            <a:ext cx="0" cy="165735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35746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5181BE-026D-4CCC-8E79-74EC47655282}"/>
              </a:ext>
            </a:extLst>
          </p:cNvPr>
          <p:cNvCxnSpPr>
            <a:cxnSpLocks/>
          </p:cNvCxnSpPr>
          <p:nvPr/>
        </p:nvCxnSpPr>
        <p:spPr>
          <a:xfrm flipH="1">
            <a:off x="1504070" y="4227238"/>
            <a:ext cx="514350" cy="196215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6A23A-7121-47F6-8D4D-34FFBFEDDC67}"/>
              </a:ext>
            </a:extLst>
          </p:cNvPr>
          <p:cNvCxnSpPr>
            <a:cxnSpLocks/>
          </p:cNvCxnSpPr>
          <p:nvPr/>
        </p:nvCxnSpPr>
        <p:spPr>
          <a:xfrm flipH="1">
            <a:off x="5161233" y="1352550"/>
            <a:ext cx="534717" cy="2044187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7">
            <a:extLst>
              <a:ext uri="{FF2B5EF4-FFF2-40B4-BE49-F238E27FC236}">
                <a16:creationId xmlns:a16="http://schemas.microsoft.com/office/drawing/2014/main" id="{11155078-BEB8-44F8-A0BE-73529477888D}"/>
              </a:ext>
            </a:extLst>
          </p:cNvPr>
          <p:cNvSpPr txBox="1">
            <a:spLocks/>
          </p:cNvSpPr>
          <p:nvPr/>
        </p:nvSpPr>
        <p:spPr>
          <a:xfrm>
            <a:off x="6742822" y="1641625"/>
            <a:ext cx="5449177" cy="131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MANFAAT APLIKASI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1ABD3-FC57-400F-BA9A-4518624CA5DA}"/>
              </a:ext>
            </a:extLst>
          </p:cNvPr>
          <p:cNvSpPr/>
          <p:nvPr/>
        </p:nvSpPr>
        <p:spPr>
          <a:xfrm>
            <a:off x="6742821" y="3325148"/>
            <a:ext cx="5218520" cy="296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Menghubungi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rumah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sakit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dengan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menggoyangkan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(shaking) handphone.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Menyediakan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daftar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telepon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rumah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sakit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berdasarkan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lokasi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pengguna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.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Memberikan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informasi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terkini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terkait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COVID-19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berdasarkan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lokasi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pengguna</a:t>
            </a: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Memberikan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informasi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terkini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terkait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COVID-19 di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tiap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negara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dengan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grafik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(chart)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Menyediakan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daftar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lokasi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rumah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sakit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berdasarkan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lokasi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pengguna</a:t>
            </a: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Memberikan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informasi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singkat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terkait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gejala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dan </a:t>
            </a:r>
            <a:r>
              <a:rPr lang="en-US" sz="1050" dirty="0" err="1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pencegahan</a:t>
            </a:r>
            <a:r>
              <a:rPr lang="en-US" sz="1050" dirty="0">
                <a:solidFill>
                  <a:schemeClr val="tx2"/>
                </a:solidFill>
                <a:latin typeface="Lato Light" panose="020F0302020204030203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 COVID-19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050" dirty="0">
              <a:solidFill>
                <a:schemeClr val="tx2"/>
              </a:solidFill>
              <a:latin typeface="Lato Light" panose="020F0302020204030203" pitchFamily="34" charset="0"/>
              <a:ea typeface="Source Sans Pro" panose="020B0503030403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096A6B-9D5D-43B7-A641-253626CADBC5}"/>
              </a:ext>
            </a:extLst>
          </p:cNvPr>
          <p:cNvCxnSpPr>
            <a:cxnSpLocks/>
          </p:cNvCxnSpPr>
          <p:nvPr/>
        </p:nvCxnSpPr>
        <p:spPr>
          <a:xfrm>
            <a:off x="8724900" y="2976939"/>
            <a:ext cx="3486038" cy="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4C2C4D-7486-45E5-B21C-1DA2D811F9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" b="4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238827"/>
      </p:ext>
    </p:extLst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A313EE7-4423-4058-9F91-058EE4C7DF58}"/>
              </a:ext>
            </a:extLst>
          </p:cNvPr>
          <p:cNvSpPr txBox="1"/>
          <p:nvPr/>
        </p:nvSpPr>
        <p:spPr>
          <a:xfrm>
            <a:off x="1108981" y="4046318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264E3-09A6-43D1-BD36-58DA695ABC34}"/>
              </a:ext>
            </a:extLst>
          </p:cNvPr>
          <p:cNvSpPr txBox="1"/>
          <p:nvPr/>
        </p:nvSpPr>
        <p:spPr>
          <a:xfrm>
            <a:off x="847623" y="4847134"/>
            <a:ext cx="2457773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WORLD COVID-19 INFO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PIE CHART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03277B-B36E-426F-BB6A-E255F9A96064}"/>
              </a:ext>
            </a:extLst>
          </p:cNvPr>
          <p:cNvSpPr txBox="1"/>
          <p:nvPr/>
        </p:nvSpPr>
        <p:spPr>
          <a:xfrm>
            <a:off x="3823152" y="4046318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ED7EE-6205-4297-9665-28B907BCAECB}"/>
              </a:ext>
            </a:extLst>
          </p:cNvPr>
          <p:cNvSpPr txBox="1"/>
          <p:nvPr/>
        </p:nvSpPr>
        <p:spPr>
          <a:xfrm>
            <a:off x="3561794" y="4847134"/>
            <a:ext cx="2457773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HOSPITAL TELEPHONE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LOCATION TRACKER</a:t>
            </a:r>
            <a:endParaRPr lang="id-ID" sz="1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156718-B87C-4400-8A7A-4A5C2664DC12}"/>
              </a:ext>
            </a:extLst>
          </p:cNvPr>
          <p:cNvSpPr txBox="1"/>
          <p:nvPr/>
        </p:nvSpPr>
        <p:spPr>
          <a:xfrm>
            <a:off x="6638923" y="4046318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1B132-44EB-4FC5-9ECB-9A9CE3E93E6A}"/>
              </a:ext>
            </a:extLst>
          </p:cNvPr>
          <p:cNvSpPr txBox="1"/>
          <p:nvPr/>
        </p:nvSpPr>
        <p:spPr>
          <a:xfrm>
            <a:off x="6377565" y="4847134"/>
            <a:ext cx="2457773" cy="10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PHONE CALL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SHAKE EVENT LISTENER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(ACCELEROMETER SENSOR)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5C0C6F-9356-4206-AC46-63E168789FA0}"/>
              </a:ext>
            </a:extLst>
          </p:cNvPr>
          <p:cNvSpPr txBox="1"/>
          <p:nvPr/>
        </p:nvSpPr>
        <p:spPr>
          <a:xfrm>
            <a:off x="9164409" y="4046318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188541-2561-4254-AF4C-6D34F849376F}"/>
              </a:ext>
            </a:extLst>
          </p:cNvPr>
          <p:cNvSpPr txBox="1"/>
          <p:nvPr/>
        </p:nvSpPr>
        <p:spPr>
          <a:xfrm>
            <a:off x="8903051" y="4847134"/>
            <a:ext cx="2457773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HOSPITAL LOCATION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GOOGLE MAPS</a:t>
            </a:r>
            <a:endParaRPr lang="id-ID" sz="1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901F7D-5165-4D62-9068-00C14870A414}"/>
              </a:ext>
            </a:extLst>
          </p:cNvPr>
          <p:cNvSpPr txBox="1"/>
          <p:nvPr/>
        </p:nvSpPr>
        <p:spPr>
          <a:xfrm>
            <a:off x="1108981" y="1139744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FDD2CA-533D-4298-9BF0-AC7861673F0D}"/>
              </a:ext>
            </a:extLst>
          </p:cNvPr>
          <p:cNvSpPr txBox="1"/>
          <p:nvPr/>
        </p:nvSpPr>
        <p:spPr>
          <a:xfrm>
            <a:off x="847623" y="1940560"/>
            <a:ext cx="245777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LOGIN SESSION</a:t>
            </a:r>
            <a:endParaRPr lang="id-ID" sz="1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A3FAAB-70DB-42D7-849A-037C63347C5D}"/>
              </a:ext>
            </a:extLst>
          </p:cNvPr>
          <p:cNvSpPr txBox="1"/>
          <p:nvPr/>
        </p:nvSpPr>
        <p:spPr>
          <a:xfrm>
            <a:off x="3823152" y="1139744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EF188-347F-4FF5-A616-FB22BE553C42}"/>
              </a:ext>
            </a:extLst>
          </p:cNvPr>
          <p:cNvSpPr txBox="1"/>
          <p:nvPr/>
        </p:nvSpPr>
        <p:spPr>
          <a:xfrm>
            <a:off x="3561794" y="1940560"/>
            <a:ext cx="245777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LOCATION TRACKER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(GPS SENSOR)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3BC7E4-959A-4768-9ED1-7C86EDC8B355}"/>
              </a:ext>
            </a:extLst>
          </p:cNvPr>
          <p:cNvSpPr txBox="1"/>
          <p:nvPr/>
        </p:nvSpPr>
        <p:spPr>
          <a:xfrm>
            <a:off x="6638923" y="1139744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853F53-4CF5-41A9-BBEF-9DFC5291A1A8}"/>
              </a:ext>
            </a:extLst>
          </p:cNvPr>
          <p:cNvSpPr txBox="1"/>
          <p:nvPr/>
        </p:nvSpPr>
        <p:spPr>
          <a:xfrm>
            <a:off x="6377565" y="1940560"/>
            <a:ext cx="2457773" cy="83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COVID-19 INFO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</a:t>
            </a:r>
          </a:p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LOCATION TRACKER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13F158-CE79-47B3-89CB-234CD72A5613}"/>
              </a:ext>
            </a:extLst>
          </p:cNvPr>
          <p:cNvSpPr txBox="1"/>
          <p:nvPr/>
        </p:nvSpPr>
        <p:spPr>
          <a:xfrm>
            <a:off x="9164409" y="1139744"/>
            <a:ext cx="193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FITUR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C99A5B-880A-449C-91B1-8CB447EE4B65}"/>
              </a:ext>
            </a:extLst>
          </p:cNvPr>
          <p:cNvSpPr txBox="1"/>
          <p:nvPr/>
        </p:nvSpPr>
        <p:spPr>
          <a:xfrm>
            <a:off x="8903051" y="1940560"/>
            <a:ext cx="245777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20"/>
              </a:lnSpc>
              <a:tabLst>
                <a:tab pos="1611313" algn="l"/>
              </a:tabLst>
            </a:pPr>
            <a:r>
              <a:rPr lang="en-US" sz="12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FETCH DATA EVERY TIME</a:t>
            </a:r>
            <a:endParaRPr lang="id-ID" sz="12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ED1D9B-BC7E-4A00-88DC-DB76D3FD1EA3}"/>
              </a:ext>
            </a:extLst>
          </p:cNvPr>
          <p:cNvCxnSpPr>
            <a:cxnSpLocks/>
          </p:cNvCxnSpPr>
          <p:nvPr/>
        </p:nvCxnSpPr>
        <p:spPr>
          <a:xfrm>
            <a:off x="881026" y="3429000"/>
            <a:ext cx="10429948" cy="0"/>
          </a:xfrm>
          <a:prstGeom prst="line">
            <a:avLst/>
          </a:prstGeom>
          <a:ln w="38100">
            <a:solidFill>
              <a:srgbClr val="1DA1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99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B10350C5-DB5E-4E1E-B8FF-A923269D18F2}"/>
              </a:ext>
            </a:extLst>
          </p:cNvPr>
          <p:cNvSpPr txBox="1">
            <a:spLocks/>
          </p:cNvSpPr>
          <p:nvPr/>
        </p:nvSpPr>
        <p:spPr>
          <a:xfrm>
            <a:off x="4934518" y="3198680"/>
            <a:ext cx="2322285" cy="68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LOGIN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&amp;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REGISTER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C24C6EC-A126-43CA-8BF3-0A2075CA51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" r="2726"/>
          <a:stretch>
            <a:fillRect/>
          </a:stretch>
        </p:blipFill>
        <p:spPr>
          <a:xfrm>
            <a:off x="2233533" y="754063"/>
            <a:ext cx="2824162" cy="534987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6F3EECB-DCB2-46B1-BF97-60CDDABBBB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r="2699"/>
          <a:stretch>
            <a:fillRect/>
          </a:stretch>
        </p:blipFill>
        <p:spPr>
          <a:xfrm>
            <a:off x="7068062" y="754063"/>
            <a:ext cx="2825750" cy="534987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9092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B10350C5-DB5E-4E1E-B8FF-A923269D18F2}"/>
              </a:ext>
            </a:extLst>
          </p:cNvPr>
          <p:cNvSpPr txBox="1">
            <a:spLocks/>
          </p:cNvSpPr>
          <p:nvPr/>
        </p:nvSpPr>
        <p:spPr>
          <a:xfrm>
            <a:off x="4934518" y="3198680"/>
            <a:ext cx="2322285" cy="68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HOME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&amp;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MAPS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C24C6EC-A126-43CA-8BF3-0A2075CA51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533" y="899900"/>
            <a:ext cx="2824162" cy="5058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6F3EECB-DCB2-46B1-BF97-60CDDABBBB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062" y="898478"/>
            <a:ext cx="2825750" cy="50610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67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B10350C5-DB5E-4E1E-B8FF-A923269D18F2}"/>
              </a:ext>
            </a:extLst>
          </p:cNvPr>
          <p:cNvSpPr txBox="1">
            <a:spLocks/>
          </p:cNvSpPr>
          <p:nvPr/>
        </p:nvSpPr>
        <p:spPr>
          <a:xfrm>
            <a:off x="4934518" y="3198680"/>
            <a:ext cx="2322285" cy="68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CALL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&amp;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DIALOG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C24C6EC-A126-43CA-8BF3-0A2075CA51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533" y="899900"/>
            <a:ext cx="2824161" cy="5058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6F3EECB-DCB2-46B1-BF97-60CDDABBBB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062" y="898478"/>
            <a:ext cx="2825749" cy="506104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23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B10350C5-DB5E-4E1E-B8FF-A923269D18F2}"/>
              </a:ext>
            </a:extLst>
          </p:cNvPr>
          <p:cNvSpPr txBox="1">
            <a:spLocks/>
          </p:cNvSpPr>
          <p:nvPr/>
        </p:nvSpPr>
        <p:spPr>
          <a:xfrm>
            <a:off x="4934518" y="3198680"/>
            <a:ext cx="2322285" cy="684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INFO</a:t>
            </a:r>
          </a:p>
          <a:p>
            <a:pPr algn="ctr"/>
            <a:endParaRPr lang="en-US" sz="2400" b="1" spc="600" dirty="0">
              <a:solidFill>
                <a:schemeClr val="bg2"/>
              </a:solidFill>
              <a:latin typeface="Cambo" panose="02000000000000000000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&amp;</a:t>
            </a:r>
          </a:p>
          <a:p>
            <a:pPr algn="ctr"/>
            <a:b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</a:br>
            <a:r>
              <a:rPr lang="en-US" sz="2400" b="1" spc="600" dirty="0">
                <a:solidFill>
                  <a:schemeClr val="bg2"/>
                </a:solidFill>
                <a:latin typeface="Cambo" panose="02000000000000000000" pitchFamily="50" charset="0"/>
                <a:ea typeface="Roboto" panose="02000000000000000000" pitchFamily="2" charset="0"/>
              </a:rPr>
              <a:t>CHART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C24C6EC-A126-43CA-8BF3-0A2075CA51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533" y="899901"/>
            <a:ext cx="2824161" cy="505819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6F3EECB-DCB2-46B1-BF97-60CDDABBBB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062" y="898479"/>
            <a:ext cx="2825749" cy="506104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405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Cambo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Jefry Manurung</dc:creator>
  <cp:lastModifiedBy>Jefry Manurung</cp:lastModifiedBy>
  <cp:revision>18</cp:revision>
  <dcterms:created xsi:type="dcterms:W3CDTF">2020-05-09T17:59:17Z</dcterms:created>
  <dcterms:modified xsi:type="dcterms:W3CDTF">2020-05-09T21:36:34Z</dcterms:modified>
</cp:coreProperties>
</file>