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63" r:id="rId3"/>
    <p:sldId id="265" r:id="rId4"/>
    <p:sldId id="259" r:id="rId5"/>
    <p:sldId id="257" r:id="rId6"/>
    <p:sldId id="258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çois Schärz" initials="JS" lastIdx="1" clrIdx="0">
    <p:extLst>
      <p:ext uri="{19B8F6BF-5375-455C-9EA6-DF929625EA0E}">
        <p15:presenceInfo xmlns:p15="http://schemas.microsoft.com/office/powerpoint/2012/main" userId="S::jfs@sontex.ch::6cbace31-c5ab-4a61-bc58-1c65de33d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9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p-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531B7-9700-45BC-9DB5-7B0ADFC7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525474"/>
            <a:ext cx="8574622" cy="11128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IP-Locator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33F8C-6F65-4F6B-95E9-D797A4505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CAS-DAR / Module MWS</a:t>
            </a:r>
          </a:p>
          <a:p>
            <a:r>
              <a:rPr lang="fr-FR" dirty="0"/>
              <a:t>Jean-François Schärz / 2021-01-11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99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394"/>
            <a:ext cx="7101425" cy="446126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Développement d’une application Android (avec </a:t>
            </a:r>
            <a:r>
              <a:rPr lang="fr-FR" dirty="0" err="1"/>
              <a:t>Kotlin</a:t>
            </a:r>
            <a:r>
              <a:rPr lang="fr-FR" dirty="0"/>
              <a:t>) permettant, en fonction d’une adresse IP fournie, de contacter une API et recevoir en retour plusieurs informations liées à cette adresse.</a:t>
            </a:r>
          </a:p>
          <a:p>
            <a:pPr marL="0" indent="0">
              <a:buNone/>
            </a:pPr>
            <a:r>
              <a:rPr lang="fr-FR" dirty="0"/>
              <a:t>Ces informations sont affichées à l’utilisateur avec différentes autres options telles que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Affichage de l’emplacement sur une carte géographique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Gestion d’une liste d’adresses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Ev</a:t>
            </a:r>
            <a:r>
              <a:rPr lang="fr-FR" dirty="0"/>
              <a:t> : Gestion des paramètres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A7E736-1D7A-42D0-93F7-F5971AEE0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8343" r="826" b="26974"/>
          <a:stretch/>
        </p:blipFill>
        <p:spPr>
          <a:xfrm>
            <a:off x="8585735" y="3291840"/>
            <a:ext cx="3128210" cy="29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l’API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F2937C8-A109-4CA8-8740-61EE359B9E1F}"/>
              </a:ext>
            </a:extLst>
          </p:cNvPr>
          <p:cNvSpPr txBox="1">
            <a:spLocks/>
          </p:cNvSpPr>
          <p:nvPr/>
        </p:nvSpPr>
        <p:spPr>
          <a:xfrm>
            <a:off x="1484311" y="2257200"/>
            <a:ext cx="10018712" cy="3710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L’API </a:t>
            </a:r>
            <a:r>
              <a:rPr lang="fr-FR" dirty="0">
                <a:hlinkClick r:id="rId2"/>
              </a:rPr>
              <a:t>https://ip-api.com/</a:t>
            </a:r>
            <a:r>
              <a:rPr lang="fr-FR" dirty="0"/>
              <a:t> fournit les informations relatives à une adresse IP sous différents formats (XML, CSV, PHP, JSON). Pour notre cas, le format JSON est choisi. </a:t>
            </a:r>
          </a:p>
          <a:p>
            <a:r>
              <a:rPr lang="fr-FR" dirty="0"/>
              <a:t>Plusieurs informations sont renvoyées par l’API et des options sont disponibles, notamment :</a:t>
            </a:r>
          </a:p>
          <a:p>
            <a:pPr lvl="1"/>
            <a:r>
              <a:rPr lang="fr-FR" dirty="0"/>
              <a:t>Liste des valeurs désirées en retour</a:t>
            </a:r>
          </a:p>
          <a:p>
            <a:pPr lvl="1"/>
            <a:r>
              <a:rPr lang="fr-FR" dirty="0"/>
              <a:t>Langues pour les informations localisées (nom des pays, ..)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des données : JSON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7200"/>
            <a:ext cx="6870418" cy="3505201"/>
          </a:xfrm>
        </p:spPr>
        <p:txBody>
          <a:bodyPr anchor="t" anchorCtr="0">
            <a:noAutofit/>
          </a:bodyPr>
          <a:lstStyle/>
          <a:p>
            <a:r>
              <a:rPr lang="fr-FR" dirty="0"/>
              <a:t>Les données principales retournées par l’API sont :</a:t>
            </a:r>
          </a:p>
          <a:p>
            <a:pPr lvl="1"/>
            <a:r>
              <a:rPr lang="fr-FR" dirty="0"/>
              <a:t>L’adresse IP de la requête</a:t>
            </a:r>
          </a:p>
          <a:p>
            <a:pPr lvl="1"/>
            <a:r>
              <a:rPr lang="fr-FR" dirty="0"/>
              <a:t>Le statut de la demande (</a:t>
            </a:r>
            <a:r>
              <a:rPr lang="fr-FR" dirty="0" err="1"/>
              <a:t>success</a:t>
            </a:r>
            <a:r>
              <a:rPr lang="fr-FR" dirty="0"/>
              <a:t>, fail)</a:t>
            </a:r>
          </a:p>
          <a:p>
            <a:pPr lvl="1"/>
            <a:r>
              <a:rPr lang="fr-FR" dirty="0"/>
              <a:t>Les informations demandées</a:t>
            </a:r>
          </a:p>
          <a:p>
            <a:pPr lvl="2"/>
            <a:r>
              <a:rPr lang="fr-FR" dirty="0"/>
              <a:t>Nom et informations du provider Web</a:t>
            </a:r>
          </a:p>
          <a:p>
            <a:pPr lvl="2"/>
            <a:r>
              <a:rPr lang="fr-FR" dirty="0"/>
              <a:t>Données géographiques du provider :</a:t>
            </a:r>
          </a:p>
          <a:p>
            <a:pPr lvl="2"/>
            <a:r>
              <a:rPr lang="fr-FR" dirty="0"/>
              <a:t>Longitude et latitude</a:t>
            </a:r>
          </a:p>
          <a:p>
            <a:pPr lvl="2"/>
            <a:r>
              <a:rPr lang="fr-FR" dirty="0"/>
              <a:t>Pays, région, code postal, ville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13021F-4615-4BAA-96E6-75DA71C7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83" y="2118924"/>
            <a:ext cx="344853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l’application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8394"/>
            <a:ext cx="6167774" cy="4461264"/>
          </a:xfrm>
        </p:spPr>
        <p:txBody>
          <a:bodyPr anchor="t" anchorCtr="0">
            <a:normAutofit lnSpcReduction="10000"/>
          </a:bodyPr>
          <a:lstStyle/>
          <a:p>
            <a:r>
              <a:rPr lang="fr-FR" dirty="0"/>
              <a:t>Fournir une adresse IP </a:t>
            </a:r>
          </a:p>
          <a:p>
            <a:r>
              <a:rPr lang="fr-FR" dirty="0"/>
              <a:t>Contacter l’API pour recevoir les informations liées à cette adresse IP</a:t>
            </a:r>
          </a:p>
          <a:p>
            <a:r>
              <a:rPr lang="fr-FR" dirty="0"/>
              <a:t>Affichage des données reçues sous forme de liste</a:t>
            </a:r>
          </a:p>
          <a:p>
            <a:r>
              <a:rPr lang="fr-FR" dirty="0"/>
              <a:t>Affichage de l’emplacement géographique sur une carte avec un marqueur</a:t>
            </a:r>
          </a:p>
          <a:p>
            <a:r>
              <a:rPr lang="fr-FR" dirty="0"/>
              <a:t>Gestion d’une liste d’adresses IP (avec un commentaire) pour utilisation ultérieure.</a:t>
            </a:r>
          </a:p>
          <a:p>
            <a:r>
              <a:rPr lang="fr-FR" dirty="0" err="1"/>
              <a:t>Ev</a:t>
            </a:r>
            <a:r>
              <a:rPr lang="fr-FR" dirty="0"/>
              <a:t>. Paramètres de application</a:t>
            </a:r>
            <a:br>
              <a:rPr lang="fr-FR" dirty="0"/>
            </a:b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3EEB3F-8244-4B85-9DD2-82378FED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4" y="1994087"/>
            <a:ext cx="2408889" cy="47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activités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10018713" cy="3720975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Activité principale</a:t>
            </a:r>
          </a:p>
          <a:p>
            <a:r>
              <a:rPr lang="fr-FR" dirty="0"/>
              <a:t>Activité pour la gestion de la liste des adresses IP</a:t>
            </a:r>
          </a:p>
          <a:p>
            <a:r>
              <a:rPr lang="fr-FR" dirty="0"/>
              <a:t>Activité pour l’affichage de la carte géographique</a:t>
            </a:r>
          </a:p>
          <a:p>
            <a:r>
              <a:rPr lang="fr-FR" dirty="0" err="1"/>
              <a:t>Ev</a:t>
            </a:r>
            <a:r>
              <a:rPr lang="fr-FR" dirty="0"/>
              <a:t>. Activité pour la gestion des paramètres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5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utilisées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10018713" cy="3720975"/>
          </a:xfrm>
        </p:spPr>
        <p:txBody>
          <a:bodyPr anchor="t" anchorCtr="0">
            <a:noAutofit/>
          </a:bodyPr>
          <a:lstStyle/>
          <a:p>
            <a:r>
              <a:rPr lang="fr-FR" dirty="0"/>
              <a:t>Intent  :					Pour passage d’info entre les activités</a:t>
            </a:r>
          </a:p>
          <a:p>
            <a:r>
              <a:rPr lang="fr-FR" dirty="0"/>
              <a:t>Adapter :				Pour gestion de l’affichage des données d’un tableau 							dans une liste</a:t>
            </a:r>
          </a:p>
          <a:p>
            <a:r>
              <a:rPr lang="fr-FR" dirty="0" err="1"/>
              <a:t>SharedPreferences</a:t>
            </a:r>
            <a:r>
              <a:rPr lang="fr-FR" dirty="0"/>
              <a:t> :	Pour sauvegarde et restauration de données de 								l’application</a:t>
            </a:r>
          </a:p>
          <a:p>
            <a:r>
              <a:rPr lang="fr-FR" dirty="0"/>
              <a:t>Divers					</a:t>
            </a:r>
            <a:r>
              <a:rPr lang="fr-FR" dirty="0" err="1"/>
              <a:t>Maps</a:t>
            </a:r>
            <a:r>
              <a:rPr lang="fr-FR" dirty="0"/>
              <a:t> Google</a:t>
            </a:r>
            <a:br>
              <a:rPr lang="fr-FR" dirty="0"/>
            </a:br>
            <a:r>
              <a:rPr lang="fr-FR" dirty="0"/>
              <a:t>							Regex pour validation du format des adresses IP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22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106007" cy="3641767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Projet intéressant permettant de mettre en pratique la théorie expliqué durant les cours.</a:t>
            </a:r>
          </a:p>
          <a:p>
            <a:endParaRPr lang="fr-FR" dirty="0"/>
          </a:p>
          <a:p>
            <a:pPr marL="0" indent="0"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13825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</a:t>
            </a:r>
            <a:r>
              <a:rPr lang="fr-FR"/>
              <a:t>votre attention !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106007" cy="364176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Et au prochain </a:t>
            </a:r>
            <a:r>
              <a:rPr lang="fr-FR" sz="3600" dirty="0">
                <a:sym typeface="Wingdings" panose="05000000000000000000" pitchFamily="2" charset="2"/>
              </a:rPr>
              <a:t></a:t>
            </a:r>
            <a:endParaRPr lang="fr-FR" sz="3200" dirty="0"/>
          </a:p>
          <a:p>
            <a:pPr marL="0" indent="0"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704191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268</TotalTime>
  <Words>391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Parallaxe</vt:lpstr>
      <vt:lpstr>IP-Locator</vt:lpstr>
      <vt:lpstr>Description du projet</vt:lpstr>
      <vt:lpstr>Description de l’API</vt:lpstr>
      <vt:lpstr>Structure des données : JSON</vt:lpstr>
      <vt:lpstr>Fonctionnalités de l’application</vt:lpstr>
      <vt:lpstr>Gestion des activités</vt:lpstr>
      <vt:lpstr>Fonctionnalités utilisées</vt:lpstr>
      <vt:lpstr>Conclusion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Schärz</dc:creator>
  <cp:lastModifiedBy>Jean-François Schärz / Sontex SA</cp:lastModifiedBy>
  <cp:revision>46</cp:revision>
  <dcterms:created xsi:type="dcterms:W3CDTF">2019-10-22T12:02:51Z</dcterms:created>
  <dcterms:modified xsi:type="dcterms:W3CDTF">2020-12-17T14:46:44Z</dcterms:modified>
</cp:coreProperties>
</file>