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63" r:id="rId3"/>
    <p:sldId id="265" r:id="rId4"/>
    <p:sldId id="259" r:id="rId5"/>
    <p:sldId id="257" r:id="rId6"/>
    <p:sldId id="267" r:id="rId7"/>
    <p:sldId id="258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François Schärz" initials="JS" lastIdx="1" clrIdx="0">
    <p:extLst>
      <p:ext uri="{19B8F6BF-5375-455C-9EA6-DF929625EA0E}">
        <p15:presenceInfo xmlns:p15="http://schemas.microsoft.com/office/powerpoint/2012/main" userId="S::jfs@sontex.ch::6cbace31-c5ab-4a61-bc58-1c65de33d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9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0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8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p-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531B7-9700-45BC-9DB5-7B0ADFC7A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525474"/>
            <a:ext cx="8574622" cy="11128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IP-Locator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33F8C-6F65-4F6B-95E9-D797A4505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CAS-DAR / Module MWS</a:t>
            </a:r>
          </a:p>
          <a:p>
            <a:r>
              <a:rPr lang="fr-FR" dirty="0"/>
              <a:t>Jean-François Schärz / 2021-01-11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990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394"/>
            <a:ext cx="7101425" cy="446126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Développement d’une application Android (avec </a:t>
            </a:r>
            <a:r>
              <a:rPr lang="fr-FR" dirty="0" err="1"/>
              <a:t>Kotlin</a:t>
            </a:r>
            <a:r>
              <a:rPr lang="fr-FR" dirty="0"/>
              <a:t>) permettant de contacter une API et de recevoir, en fonction d’une adresse IP fournie, plusieurs informations liées à cette adresse.</a:t>
            </a:r>
          </a:p>
          <a:p>
            <a:pPr marL="0" indent="0">
              <a:buNone/>
            </a:pPr>
            <a:r>
              <a:rPr lang="fr-FR" dirty="0"/>
              <a:t>Ces informations sont affichées à l’utilisateur avec différentes options telles que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Affichage de l’emplacement sur une carte géographique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Gestion d’une liste d’adresses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Langue d’affichage du nom de ville</a:t>
            </a:r>
          </a:p>
          <a:p>
            <a:pPr marL="0" indent="0">
              <a:buNone/>
            </a:pPr>
            <a:endParaRPr lang="fr-FR" dirty="0"/>
          </a:p>
          <a:p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1495BC-7879-4016-8019-3FB5AF36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300" y="2348397"/>
            <a:ext cx="2219724" cy="44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 l’API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F2937C8-A109-4CA8-8740-61EE359B9E1F}"/>
              </a:ext>
            </a:extLst>
          </p:cNvPr>
          <p:cNvSpPr txBox="1">
            <a:spLocks/>
          </p:cNvSpPr>
          <p:nvPr/>
        </p:nvSpPr>
        <p:spPr>
          <a:xfrm>
            <a:off x="1484311" y="2257200"/>
            <a:ext cx="10018712" cy="37104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L’API </a:t>
            </a:r>
            <a:r>
              <a:rPr lang="fr-FR" dirty="0">
                <a:hlinkClick r:id="rId2"/>
              </a:rPr>
              <a:t>https://ip-api.com/</a:t>
            </a:r>
            <a:r>
              <a:rPr lang="fr-FR" dirty="0"/>
              <a:t> retourne les informations relatives à une adresse IP sous différents formats (XML, CSV, PHP, JSON). Pour notre cas, le format JSON est choisi. </a:t>
            </a:r>
          </a:p>
          <a:p>
            <a:r>
              <a:rPr lang="fr-FR" dirty="0"/>
              <a:t>Plusieurs informations sont renvoyées par l’API et des options sont disponibles, notamment :</a:t>
            </a:r>
          </a:p>
          <a:p>
            <a:pPr lvl="1"/>
            <a:r>
              <a:rPr lang="fr-FR" dirty="0"/>
              <a:t>Liste des valeurs désirées en retour</a:t>
            </a:r>
          </a:p>
          <a:p>
            <a:pPr lvl="1"/>
            <a:r>
              <a:rPr lang="fr-FR" dirty="0"/>
              <a:t>Langues pour les informations localisées (nom des pays, ..)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98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des données : JSON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7200"/>
            <a:ext cx="6870418" cy="3505201"/>
          </a:xfrm>
        </p:spPr>
        <p:txBody>
          <a:bodyPr anchor="t" anchorCtr="0">
            <a:noAutofit/>
          </a:bodyPr>
          <a:lstStyle/>
          <a:p>
            <a:r>
              <a:rPr lang="fr-FR" dirty="0"/>
              <a:t>Les données principales retournées par l’API sont :</a:t>
            </a:r>
          </a:p>
          <a:p>
            <a:pPr lvl="1"/>
            <a:r>
              <a:rPr lang="fr-FR" dirty="0"/>
              <a:t>L’adresse IP de la requête</a:t>
            </a:r>
          </a:p>
          <a:p>
            <a:pPr lvl="1"/>
            <a:r>
              <a:rPr lang="fr-FR" dirty="0"/>
              <a:t>Le statut de la demande (</a:t>
            </a:r>
            <a:r>
              <a:rPr lang="fr-FR" dirty="0" err="1"/>
              <a:t>success</a:t>
            </a:r>
            <a:r>
              <a:rPr lang="fr-FR" dirty="0"/>
              <a:t> ou fail)</a:t>
            </a:r>
          </a:p>
          <a:p>
            <a:pPr lvl="1"/>
            <a:r>
              <a:rPr lang="fr-FR" dirty="0"/>
              <a:t>Les informations demandées</a:t>
            </a:r>
          </a:p>
          <a:p>
            <a:pPr lvl="2"/>
            <a:r>
              <a:rPr lang="fr-FR" dirty="0"/>
              <a:t>Nom et informations du provider Web</a:t>
            </a:r>
          </a:p>
          <a:p>
            <a:pPr lvl="2"/>
            <a:r>
              <a:rPr lang="fr-FR" dirty="0"/>
              <a:t>Données géographiques du provider :</a:t>
            </a:r>
          </a:p>
          <a:p>
            <a:pPr lvl="2"/>
            <a:r>
              <a:rPr lang="fr-FR" dirty="0"/>
              <a:t>Longitude et latitude</a:t>
            </a:r>
          </a:p>
          <a:p>
            <a:pPr lvl="2"/>
            <a:r>
              <a:rPr lang="fr-FR" dirty="0"/>
              <a:t>Pays, région, code postal, ville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13021F-4615-4BAA-96E6-75DA71C7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484" y="2364259"/>
            <a:ext cx="3235042" cy="37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7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l’application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8394"/>
            <a:ext cx="5962694" cy="4461264"/>
          </a:xfrm>
        </p:spPr>
        <p:txBody>
          <a:bodyPr anchor="t" anchorCtr="0">
            <a:normAutofit lnSpcReduction="10000"/>
          </a:bodyPr>
          <a:lstStyle/>
          <a:p>
            <a:r>
              <a:rPr lang="fr-FR" dirty="0"/>
              <a:t>Fournir une adresse IP </a:t>
            </a:r>
          </a:p>
          <a:p>
            <a:r>
              <a:rPr lang="fr-FR" dirty="0"/>
              <a:t>Contacter l’API pour recevoir les informations liées à cette adresse IP</a:t>
            </a:r>
          </a:p>
          <a:p>
            <a:r>
              <a:rPr lang="fr-FR" dirty="0"/>
              <a:t>Affichage des données reçues sous forme de liste</a:t>
            </a:r>
          </a:p>
          <a:p>
            <a:r>
              <a:rPr lang="fr-FR" dirty="0"/>
              <a:t>Affichage de l’emplacement géographique sur une carte avec un marqueur</a:t>
            </a:r>
          </a:p>
          <a:p>
            <a:r>
              <a:rPr lang="fr-FR" dirty="0"/>
              <a:t>Gestion d’une liste d’adresses IP (avec un commentaire) pour utilisation ultérieure.</a:t>
            </a:r>
          </a:p>
          <a:p>
            <a:r>
              <a:rPr lang="fr-FR" dirty="0"/>
              <a:t>Choix de la langue (nom des villes)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42C999-A451-4E5C-80CD-474313B2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05" y="2292203"/>
            <a:ext cx="2146984" cy="43150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67EA3C-0C50-466B-955C-12DE9B3A3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39"/>
          <a:stretch/>
        </p:blipFill>
        <p:spPr>
          <a:xfrm>
            <a:off x="9855829" y="2292203"/>
            <a:ext cx="2187162" cy="16207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78B86A-200B-4C9E-9B78-8865DA431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472"/>
          <a:stretch/>
        </p:blipFill>
        <p:spPr>
          <a:xfrm>
            <a:off x="9855829" y="4135395"/>
            <a:ext cx="2187376" cy="15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FBE7-3E5E-4287-9AD7-6874245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l’application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B4956-5A41-4A26-90FF-161DE5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8394"/>
            <a:ext cx="6167774" cy="4461264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Gestion d’une liste d’adresses IP (avec un commentaire) pour utilisation ultérieure.</a:t>
            </a:r>
          </a:p>
          <a:p>
            <a:pPr lvl="1"/>
            <a:r>
              <a:rPr lang="fr-FR" dirty="0"/>
              <a:t>Ajout d’IP à la liste </a:t>
            </a:r>
          </a:p>
          <a:p>
            <a:pPr lvl="1"/>
            <a:r>
              <a:rPr lang="fr-FR" dirty="0"/>
              <a:t>Utilisation d’une IP (par clique court)</a:t>
            </a:r>
          </a:p>
          <a:p>
            <a:pPr lvl="1"/>
            <a:r>
              <a:rPr lang="fr-CH" dirty="0"/>
              <a:t>Suppression d’une IP (par clique long)</a:t>
            </a:r>
          </a:p>
          <a:p>
            <a:pPr lvl="1"/>
            <a:r>
              <a:rPr lang="fr-CH" dirty="0"/>
              <a:t>Suppression de toutes les IP</a:t>
            </a:r>
          </a:p>
          <a:p>
            <a:pPr lvl="1"/>
            <a:r>
              <a:rPr lang="fr-CH" dirty="0"/>
              <a:t>Ajout de valeurs de tests (pour contrôle de la </a:t>
            </a:r>
            <a:br>
              <a:rPr lang="fr-CH" dirty="0"/>
            </a:br>
            <a:r>
              <a:rPr lang="fr-CH" dirty="0"/>
              <a:t>sauvegarde (</a:t>
            </a:r>
            <a:r>
              <a:rPr lang="fr-CH" dirty="0" err="1"/>
              <a:t>sharedPreferences</a:t>
            </a:r>
            <a:r>
              <a:rPr lang="fr-CH" dirty="0"/>
              <a:t>))</a:t>
            </a:r>
          </a:p>
          <a:p>
            <a:pPr lvl="1"/>
            <a:endParaRPr lang="fr-CH" dirty="0"/>
          </a:p>
          <a:p>
            <a:pPr lvl="1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63BFFB-5779-4E05-95C5-1EC02C74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85" y="2306986"/>
            <a:ext cx="1952038" cy="38511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073B00-75E6-4052-A8E7-1884F46D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44" y="2306986"/>
            <a:ext cx="1959147" cy="38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8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activités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312"/>
            <a:ext cx="3787023" cy="3720975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Activité principale</a:t>
            </a:r>
          </a:p>
          <a:p>
            <a:r>
              <a:rPr lang="fr-FR" dirty="0"/>
              <a:t>Activité pour la gestion </a:t>
            </a:r>
            <a:br>
              <a:rPr lang="fr-FR" dirty="0"/>
            </a:br>
            <a:r>
              <a:rPr lang="fr-FR" dirty="0"/>
              <a:t>de la liste des adresses IP</a:t>
            </a:r>
          </a:p>
          <a:p>
            <a:r>
              <a:rPr lang="fr-FR" dirty="0"/>
              <a:t>Activité pour l’affichage </a:t>
            </a:r>
            <a:br>
              <a:rPr lang="fr-FR" dirty="0"/>
            </a:br>
            <a:r>
              <a:rPr lang="fr-FR" dirty="0"/>
              <a:t>de la carte géographique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EFB53E-1C5B-4C8E-8A4E-155B84CB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90" y="2852462"/>
            <a:ext cx="1926464" cy="38718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01E433-BD1E-499C-9076-E6B9D74C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784" y="3275475"/>
            <a:ext cx="1722076" cy="3461077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87D832-988E-45B7-BD64-8BEF4099A746}"/>
              </a:ext>
            </a:extLst>
          </p:cNvPr>
          <p:cNvCxnSpPr>
            <a:cxnSpLocks/>
          </p:cNvCxnSpPr>
          <p:nvPr/>
        </p:nvCxnSpPr>
        <p:spPr>
          <a:xfrm flipV="1">
            <a:off x="7614020" y="6252519"/>
            <a:ext cx="2839796" cy="1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9DB8251-E0DD-4C25-8F99-16EBA83D110E}"/>
              </a:ext>
            </a:extLst>
          </p:cNvPr>
          <p:cNvCxnSpPr>
            <a:cxnSpLocks/>
          </p:cNvCxnSpPr>
          <p:nvPr/>
        </p:nvCxnSpPr>
        <p:spPr>
          <a:xfrm>
            <a:off x="7614020" y="3429000"/>
            <a:ext cx="796442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492AED0B-1591-4DE4-A915-D9359D06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462" y="1937627"/>
            <a:ext cx="1722077" cy="33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utilisées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312"/>
            <a:ext cx="10018713" cy="3720975"/>
          </a:xfrm>
        </p:spPr>
        <p:txBody>
          <a:bodyPr anchor="t" anchorCtr="0">
            <a:noAutofit/>
          </a:bodyPr>
          <a:lstStyle/>
          <a:p>
            <a:r>
              <a:rPr lang="fr-FR" dirty="0"/>
              <a:t>Intent :					Pour passage d’info entre les activités</a:t>
            </a:r>
          </a:p>
          <a:p>
            <a:r>
              <a:rPr lang="fr-FR" dirty="0" err="1"/>
              <a:t>AsyncTask</a:t>
            </a:r>
            <a:r>
              <a:rPr lang="fr-FR" dirty="0"/>
              <a:t> :				Pour la gestion de l’appel à l’API </a:t>
            </a:r>
          </a:p>
          <a:p>
            <a:r>
              <a:rPr lang="fr-FR" dirty="0"/>
              <a:t>Adapter :				Pour gestion de l’affichage des données d’un tableau 							dans une liste</a:t>
            </a:r>
          </a:p>
          <a:p>
            <a:r>
              <a:rPr lang="fr-FR" dirty="0" err="1"/>
              <a:t>SharedPreferences</a:t>
            </a:r>
            <a:r>
              <a:rPr lang="fr-FR" dirty="0"/>
              <a:t> :	Pour sauvegarde et restauration des données de 								l’application</a:t>
            </a:r>
          </a:p>
          <a:p>
            <a:r>
              <a:rPr lang="fr-FR" dirty="0"/>
              <a:t>Divers :					</a:t>
            </a:r>
            <a:r>
              <a:rPr lang="fr-FR" dirty="0" err="1"/>
              <a:t>Maps</a:t>
            </a:r>
            <a:r>
              <a:rPr lang="fr-FR" dirty="0"/>
              <a:t> Google</a:t>
            </a:r>
            <a:br>
              <a:rPr lang="fr-FR" dirty="0"/>
            </a:br>
            <a:r>
              <a:rPr lang="fr-FR" dirty="0"/>
              <a:t>							Ajout d’un menu d’options (simple)</a:t>
            </a:r>
            <a:br>
              <a:rPr lang="fr-FR" dirty="0"/>
            </a:br>
            <a:r>
              <a:rPr lang="fr-FR" dirty="0"/>
              <a:t>							Regex pour validation du format des adresses IP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22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96AE2-61DA-4041-9BF7-CED69D6A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A3A6-F120-4D9A-BA1F-7BD04B8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106007" cy="3641767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fr-FR" dirty="0"/>
              <a:t>Projet intéressant permettant de mettre en pratique la théorie expliquée durant les cours.</a:t>
            </a:r>
          </a:p>
          <a:p>
            <a:r>
              <a:rPr lang="fr-FR" dirty="0"/>
              <a:t>On constate qu’il y a plusieurs méthodes pour effectuer certaines opérations, avec des avantages et inconvénients pour chacune. Difficile de choisir la bonne méthode dès le début.</a:t>
            </a:r>
          </a:p>
          <a:p>
            <a:r>
              <a:rPr lang="fr-FR" dirty="0"/>
              <a:t>La mise en place des « </a:t>
            </a:r>
            <a:r>
              <a:rPr lang="fr-FR" dirty="0" err="1"/>
              <a:t>layout</a:t>
            </a:r>
            <a:r>
              <a:rPr lang="fr-FR"/>
              <a:t> » </a:t>
            </a:r>
            <a:r>
              <a:rPr lang="fr-FR" dirty="0"/>
              <a:t>demande de la pratique pour bien maîtriser les possibilités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Merci de votre attention et au prochain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  <a:p>
            <a:pPr marL="0" indent="0">
              <a:buNone/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13825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376</TotalTime>
  <Words>520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Parallaxe</vt:lpstr>
      <vt:lpstr>IP-Locator</vt:lpstr>
      <vt:lpstr>Description du projet</vt:lpstr>
      <vt:lpstr>Description de l’API</vt:lpstr>
      <vt:lpstr>Structure des données : JSON</vt:lpstr>
      <vt:lpstr>Fonctionnalités de l’application</vt:lpstr>
      <vt:lpstr>Fonctionnalités de l’application</vt:lpstr>
      <vt:lpstr>Gestion des activités</vt:lpstr>
      <vt:lpstr>Fonctionnalités utilisées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Schärz</dc:creator>
  <cp:lastModifiedBy>Jean-François Schärz / Sontex SA</cp:lastModifiedBy>
  <cp:revision>53</cp:revision>
  <dcterms:created xsi:type="dcterms:W3CDTF">2019-10-22T12:02:51Z</dcterms:created>
  <dcterms:modified xsi:type="dcterms:W3CDTF">2021-01-05T14:44:29Z</dcterms:modified>
</cp:coreProperties>
</file>