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T Sans Narrow"/>
      <p:regular r:id="rId14"/>
      <p:bold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TSansNarrow-bold.fntdata"/><Relationship Id="rId14" Type="http://schemas.openxmlformats.org/officeDocument/2006/relationships/font" Target="fonts/PTSansNarrow-regular.fntdata"/><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notesMaster" Target="notesMasters/notesMaster1.xml"/><Relationship Id="rId19" Type="http://schemas.openxmlformats.org/officeDocument/2006/relationships/font" Target="fonts/OpenSans-boldItalic.fntdata"/><Relationship Id="rId6" Type="http://schemas.openxmlformats.org/officeDocument/2006/relationships/slide" Target="slides/slide1.xml"/><Relationship Id="rId18"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a4d9c3719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a4d9c3719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a4f6acd484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a4f6acd484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a4f6acd48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a4f6acd48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a4f6acd48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a4f6acd48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a4f6acd484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a4f6acd484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a4d9c3719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a4d9c3719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a4d9c3719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a4d9c3719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Inventory Management for Small Car Dealerships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solidFill>
                  <a:schemeClr val="accent1"/>
                </a:solidFill>
              </a:rPr>
              <a:t>By: Dawson Daniel and Jefte Ntekwa </a:t>
            </a:r>
            <a:endParaRPr>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Main Goal</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1"/>
              </a:buClr>
              <a:buSzPts val="1800"/>
              <a:buChar char="●"/>
            </a:pPr>
            <a:r>
              <a:rPr lang="en">
                <a:solidFill>
                  <a:schemeClr val="accent1"/>
                </a:solidFill>
              </a:rPr>
              <a:t>To create a web-based software for used car dealerships. </a:t>
            </a:r>
            <a:r>
              <a:rPr lang="en">
                <a:solidFill>
                  <a:schemeClr val="accent1"/>
                </a:solidFill>
              </a:rPr>
              <a:t>  </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 To use our knowledge of data management to create a database using XAMPP where we will store all the records. </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 Combine the XAMPP database to the website using PHP to make a </a:t>
            </a:r>
            <a:r>
              <a:rPr lang="en">
                <a:solidFill>
                  <a:schemeClr val="accent1"/>
                </a:solidFill>
              </a:rPr>
              <a:t>professional</a:t>
            </a:r>
            <a:r>
              <a:rPr lang="en">
                <a:solidFill>
                  <a:schemeClr val="accent1"/>
                </a:solidFill>
              </a:rPr>
              <a:t> website. </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The website will be </a:t>
            </a:r>
            <a:r>
              <a:rPr lang="en">
                <a:solidFill>
                  <a:schemeClr val="accent1"/>
                </a:solidFill>
              </a:rPr>
              <a:t>small and easy to use. We used our knowledge of HTML for the markup of the website, CSS to style the website, PHP to combine the website to the database in order to make a professional website and JavaScript for validations of HTML forms.  </a:t>
            </a:r>
            <a:endParaRPr>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a:t>
            </a:r>
            <a:r>
              <a:rPr lang="en"/>
              <a:t>Description</a:t>
            </a:r>
            <a:r>
              <a:rPr lang="en"/>
              <a:t> </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1"/>
              </a:buClr>
              <a:buSzPts val="1800"/>
              <a:buChar char="●"/>
            </a:pPr>
            <a:r>
              <a:rPr lang="en">
                <a:solidFill>
                  <a:schemeClr val="accent1"/>
                </a:solidFill>
              </a:rPr>
              <a:t>Name of the software: J&amp;D Motor</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IDE: XAMPP Database and Visual Studio Code </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Since it’s a business software, before accessing the website, there is a login page at first. If the user is new, there is a signup link at the bottom of the login form that leads you to the signin page. </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After the user login, then have full access to whole website. The user have the </a:t>
            </a:r>
            <a:r>
              <a:rPr lang="en">
                <a:solidFill>
                  <a:schemeClr val="accent1"/>
                </a:solidFill>
              </a:rPr>
              <a:t>privilege</a:t>
            </a:r>
            <a:r>
              <a:rPr lang="en">
                <a:solidFill>
                  <a:schemeClr val="accent1"/>
                </a:solidFill>
              </a:rPr>
              <a:t> to access their record in the database, add new record to the database, and delete records to the database. </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The user can’t manually access the XAMPP database. </a:t>
            </a:r>
            <a:endParaRPr>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Xampp Database</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6"/>
          <p:cNvPicPr preferRelativeResize="0"/>
          <p:nvPr/>
        </p:nvPicPr>
        <p:blipFill>
          <a:blip r:embed="rId3">
            <a:alphaModFix/>
          </a:blip>
          <a:stretch>
            <a:fillRect/>
          </a:stretch>
        </p:blipFill>
        <p:spPr>
          <a:xfrm>
            <a:off x="311700" y="1266325"/>
            <a:ext cx="7561524" cy="35540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Login</a:t>
            </a:r>
            <a:r>
              <a:rPr lang="en"/>
              <a:t> page</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7"/>
          <p:cNvPicPr preferRelativeResize="0"/>
          <p:nvPr/>
        </p:nvPicPr>
        <p:blipFill>
          <a:blip r:embed="rId3">
            <a:alphaModFix/>
          </a:blip>
          <a:stretch>
            <a:fillRect/>
          </a:stretch>
        </p:blipFill>
        <p:spPr>
          <a:xfrm>
            <a:off x="379125" y="1152425"/>
            <a:ext cx="6015499" cy="35758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of main page </a:t>
            </a:r>
            <a:endParaRPr/>
          </a:p>
        </p:txBody>
      </p:sp>
      <p:sp>
        <p:nvSpPr>
          <p:cNvPr id="99" name="Google Shape;99;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8"/>
          <p:cNvPicPr preferRelativeResize="0"/>
          <p:nvPr/>
        </p:nvPicPr>
        <p:blipFill>
          <a:blip r:embed="rId3">
            <a:alphaModFix/>
          </a:blip>
          <a:stretch>
            <a:fillRect/>
          </a:stretch>
        </p:blipFill>
        <p:spPr>
          <a:xfrm>
            <a:off x="311700" y="1169125"/>
            <a:ext cx="8520601" cy="3974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a:t>
            </a:r>
            <a:endParaRPr/>
          </a:p>
        </p:txBody>
      </p:sp>
      <p:sp>
        <p:nvSpPr>
          <p:cNvPr id="106" name="Google Shape;106;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1"/>
              </a:buClr>
              <a:buSzPts val="1800"/>
              <a:buChar char="●"/>
            </a:pPr>
            <a:r>
              <a:rPr lang="en">
                <a:solidFill>
                  <a:schemeClr val="accent1"/>
                </a:solidFill>
              </a:rPr>
              <a:t>Makes the lives of salesmen easier</a:t>
            </a:r>
            <a:r>
              <a:rPr lang="en">
                <a:solidFill>
                  <a:schemeClr val="accent1"/>
                </a:solidFill>
              </a:rPr>
              <a:t> </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Increases the </a:t>
            </a:r>
            <a:r>
              <a:rPr lang="en">
                <a:solidFill>
                  <a:schemeClr val="accent1"/>
                </a:solidFill>
              </a:rPr>
              <a:t>efficiency</a:t>
            </a:r>
            <a:r>
              <a:rPr lang="en">
                <a:solidFill>
                  <a:schemeClr val="accent1"/>
                </a:solidFill>
              </a:rPr>
              <a:t> of managing their lot</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Takes the strain off of the salesmen</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Allows easy access to information about a specific car</a:t>
            </a:r>
            <a:endParaRPr>
              <a:solidFill>
                <a:schemeClr val="accent1"/>
              </a:solidFill>
            </a:endParaRPr>
          </a:p>
          <a:p>
            <a:pPr indent="0" lvl="0" marL="457200" rtl="0" algn="l">
              <a:spcBef>
                <a:spcPts val="1200"/>
              </a:spcBef>
              <a:spcAft>
                <a:spcPts val="0"/>
              </a:spcAft>
              <a:buNone/>
            </a:pPr>
            <a:r>
              <a:t/>
            </a:r>
            <a:endParaRPr>
              <a:solidFill>
                <a:schemeClr val="accent1"/>
              </a:solidFil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Future Work</a:t>
            </a:r>
            <a:endParaRPr/>
          </a:p>
        </p:txBody>
      </p:sp>
      <p:sp>
        <p:nvSpPr>
          <p:cNvPr id="112" name="Google Shape;112;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1"/>
              </a:buClr>
              <a:buSzPts val="1800"/>
              <a:buChar char="●"/>
            </a:pPr>
            <a:r>
              <a:rPr lang="en">
                <a:solidFill>
                  <a:schemeClr val="accent1"/>
                </a:solidFill>
              </a:rPr>
              <a:t>To add an automatic price prediction feature</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Swap to a cloud based database to increase </a:t>
            </a:r>
            <a:r>
              <a:rPr lang="en">
                <a:solidFill>
                  <a:schemeClr val="accent1"/>
                </a:solidFill>
              </a:rPr>
              <a:t>the</a:t>
            </a:r>
            <a:r>
              <a:rPr lang="en">
                <a:solidFill>
                  <a:schemeClr val="accent1"/>
                </a:solidFill>
              </a:rPr>
              <a:t> usability of our software</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Add the option to include a picture/pictures of a car when adding to the database</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Add the ability to purchase a car off of the website</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Possibly buy the domain of it</a:t>
            </a:r>
            <a:endParaRPr>
              <a:solidFill>
                <a:schemeClr val="accen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