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9" r:id="rId6"/>
    <p:sldId id="281" r:id="rId7"/>
    <p:sldId id="267" r:id="rId8"/>
    <p:sldId id="279" r:id="rId9"/>
    <p:sldId id="280" r:id="rId10"/>
    <p:sldId id="28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77AFB-DBB0-4C3A-8253-EF81035919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13D75-0971-46E2-972F-876BF1F022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539401" y="1955802"/>
            <a:ext cx="9128598" cy="3035300"/>
          </a:xfrm>
          <a:custGeom>
            <a:avLst/>
            <a:gdLst>
              <a:gd name="connsiteX0" fmla="*/ 4647286 w 9128598"/>
              <a:gd name="connsiteY0" fmla="*/ 666285 h 3035300"/>
              <a:gd name="connsiteX1" fmla="*/ 6804955 w 9128598"/>
              <a:gd name="connsiteY1" fmla="*/ 666285 h 3035300"/>
              <a:gd name="connsiteX2" fmla="*/ 6804955 w 9128598"/>
              <a:gd name="connsiteY2" fmla="*/ 3035300 h 3035300"/>
              <a:gd name="connsiteX3" fmla="*/ 4647286 w 9128598"/>
              <a:gd name="connsiteY3" fmla="*/ 3035300 h 3035300"/>
              <a:gd name="connsiteX4" fmla="*/ 6970929 w 9128598"/>
              <a:gd name="connsiteY4" fmla="*/ 0 h 3035300"/>
              <a:gd name="connsiteX5" fmla="*/ 9128598 w 9128598"/>
              <a:gd name="connsiteY5" fmla="*/ 0 h 3035300"/>
              <a:gd name="connsiteX6" fmla="*/ 9128598 w 9128598"/>
              <a:gd name="connsiteY6" fmla="*/ 3035300 h 3035300"/>
              <a:gd name="connsiteX7" fmla="*/ 6970929 w 9128598"/>
              <a:gd name="connsiteY7" fmla="*/ 3035300 h 3035300"/>
              <a:gd name="connsiteX8" fmla="*/ 2323643 w 9128598"/>
              <a:gd name="connsiteY8" fmla="*/ 0 h 3035300"/>
              <a:gd name="connsiteX9" fmla="*/ 4481312 w 9128598"/>
              <a:gd name="connsiteY9" fmla="*/ 0 h 3035300"/>
              <a:gd name="connsiteX10" fmla="*/ 4481312 w 9128598"/>
              <a:gd name="connsiteY10" fmla="*/ 2421894 h 3035300"/>
              <a:gd name="connsiteX11" fmla="*/ 2323643 w 9128598"/>
              <a:gd name="connsiteY11" fmla="*/ 2421894 h 3035300"/>
              <a:gd name="connsiteX12" fmla="*/ 0 w 9128598"/>
              <a:gd name="connsiteY12" fmla="*/ 0 h 3035300"/>
              <a:gd name="connsiteX13" fmla="*/ 2157669 w 9128598"/>
              <a:gd name="connsiteY13" fmla="*/ 0 h 3035300"/>
              <a:gd name="connsiteX14" fmla="*/ 2157669 w 9128598"/>
              <a:gd name="connsiteY14" fmla="*/ 3035300 h 3035300"/>
              <a:gd name="connsiteX15" fmla="*/ 0 w 9128598"/>
              <a:gd name="connsiteY15" fmla="*/ 3035300 h 303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8598" h="3035300">
                <a:moveTo>
                  <a:pt x="4647286" y="666285"/>
                </a:moveTo>
                <a:lnTo>
                  <a:pt x="6804955" y="666285"/>
                </a:lnTo>
                <a:lnTo>
                  <a:pt x="6804955" y="3035300"/>
                </a:lnTo>
                <a:lnTo>
                  <a:pt x="4647286" y="3035300"/>
                </a:lnTo>
                <a:close/>
                <a:moveTo>
                  <a:pt x="6970929" y="0"/>
                </a:moveTo>
                <a:lnTo>
                  <a:pt x="9128598" y="0"/>
                </a:lnTo>
                <a:lnTo>
                  <a:pt x="9128598" y="3035300"/>
                </a:lnTo>
                <a:lnTo>
                  <a:pt x="6970929" y="3035300"/>
                </a:lnTo>
                <a:close/>
                <a:moveTo>
                  <a:pt x="2323643" y="0"/>
                </a:moveTo>
                <a:lnTo>
                  <a:pt x="4481312" y="0"/>
                </a:lnTo>
                <a:lnTo>
                  <a:pt x="4481312" y="2421894"/>
                </a:lnTo>
                <a:lnTo>
                  <a:pt x="2323643" y="2421894"/>
                </a:lnTo>
                <a:close/>
                <a:moveTo>
                  <a:pt x="0" y="0"/>
                </a:moveTo>
                <a:lnTo>
                  <a:pt x="2157669" y="0"/>
                </a:lnTo>
                <a:lnTo>
                  <a:pt x="2157669" y="3035300"/>
                </a:lnTo>
                <a:lnTo>
                  <a:pt x="0" y="3035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95326" y="2032000"/>
            <a:ext cx="5802753" cy="3873500"/>
          </a:xfrm>
          <a:custGeom>
            <a:avLst/>
            <a:gdLst>
              <a:gd name="connsiteX0" fmla="*/ 0 w 5802753"/>
              <a:gd name="connsiteY0" fmla="*/ 0 h 3873500"/>
              <a:gd name="connsiteX1" fmla="*/ 5802753 w 5802753"/>
              <a:gd name="connsiteY1" fmla="*/ 0 h 3873500"/>
              <a:gd name="connsiteX2" fmla="*/ 5802753 w 5802753"/>
              <a:gd name="connsiteY2" fmla="*/ 3873500 h 3873500"/>
              <a:gd name="connsiteX3" fmla="*/ 0 w 5802753"/>
              <a:gd name="connsiteY3" fmla="*/ 3873500 h 387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753" h="3873500">
                <a:moveTo>
                  <a:pt x="0" y="0"/>
                </a:moveTo>
                <a:lnTo>
                  <a:pt x="5802753" y="0"/>
                </a:lnTo>
                <a:lnTo>
                  <a:pt x="5802753" y="3873500"/>
                </a:lnTo>
                <a:lnTo>
                  <a:pt x="0" y="3873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137558" y="2154903"/>
            <a:ext cx="2689324" cy="1749270"/>
          </a:xfrm>
          <a:custGeom>
            <a:avLst/>
            <a:gdLst>
              <a:gd name="connsiteX0" fmla="*/ 0 w 2689324"/>
              <a:gd name="connsiteY0" fmla="*/ 0 h 1749270"/>
              <a:gd name="connsiteX1" fmla="*/ 2689324 w 2689324"/>
              <a:gd name="connsiteY1" fmla="*/ 0 h 1749270"/>
              <a:gd name="connsiteX2" fmla="*/ 2689324 w 2689324"/>
              <a:gd name="connsiteY2" fmla="*/ 1749270 h 1749270"/>
              <a:gd name="connsiteX3" fmla="*/ 0 w 2689324"/>
              <a:gd name="connsiteY3" fmla="*/ 1749270 h 174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324" h="1749270">
                <a:moveTo>
                  <a:pt x="0" y="0"/>
                </a:moveTo>
                <a:lnTo>
                  <a:pt x="2689324" y="0"/>
                </a:lnTo>
                <a:lnTo>
                  <a:pt x="2689324" y="1749270"/>
                </a:lnTo>
                <a:lnTo>
                  <a:pt x="0" y="1749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51337" y="2154903"/>
            <a:ext cx="2689324" cy="1749270"/>
          </a:xfrm>
          <a:custGeom>
            <a:avLst/>
            <a:gdLst>
              <a:gd name="connsiteX0" fmla="*/ 0 w 2689324"/>
              <a:gd name="connsiteY0" fmla="*/ 0 h 1749270"/>
              <a:gd name="connsiteX1" fmla="*/ 2689324 w 2689324"/>
              <a:gd name="connsiteY1" fmla="*/ 0 h 1749270"/>
              <a:gd name="connsiteX2" fmla="*/ 2689324 w 2689324"/>
              <a:gd name="connsiteY2" fmla="*/ 1749270 h 1749270"/>
              <a:gd name="connsiteX3" fmla="*/ 0 w 2689324"/>
              <a:gd name="connsiteY3" fmla="*/ 1749270 h 174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324" h="1749270">
                <a:moveTo>
                  <a:pt x="0" y="0"/>
                </a:moveTo>
                <a:lnTo>
                  <a:pt x="2689324" y="0"/>
                </a:lnTo>
                <a:lnTo>
                  <a:pt x="2689324" y="1749270"/>
                </a:lnTo>
                <a:lnTo>
                  <a:pt x="0" y="1749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365117" y="2154903"/>
            <a:ext cx="2689324" cy="1749270"/>
          </a:xfrm>
          <a:custGeom>
            <a:avLst/>
            <a:gdLst>
              <a:gd name="connsiteX0" fmla="*/ 0 w 2689324"/>
              <a:gd name="connsiteY0" fmla="*/ 0 h 1749270"/>
              <a:gd name="connsiteX1" fmla="*/ 2689324 w 2689324"/>
              <a:gd name="connsiteY1" fmla="*/ 0 h 1749270"/>
              <a:gd name="connsiteX2" fmla="*/ 2689324 w 2689324"/>
              <a:gd name="connsiteY2" fmla="*/ 1749270 h 1749270"/>
              <a:gd name="connsiteX3" fmla="*/ 0 w 2689324"/>
              <a:gd name="connsiteY3" fmla="*/ 1749270 h 174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324" h="1749270">
                <a:moveTo>
                  <a:pt x="0" y="0"/>
                </a:moveTo>
                <a:lnTo>
                  <a:pt x="2689324" y="0"/>
                </a:lnTo>
                <a:lnTo>
                  <a:pt x="2689324" y="1749270"/>
                </a:lnTo>
                <a:lnTo>
                  <a:pt x="0" y="1749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95325" y="647700"/>
            <a:ext cx="4048125" cy="5505450"/>
          </a:xfrm>
          <a:custGeom>
            <a:avLst/>
            <a:gdLst>
              <a:gd name="connsiteX0" fmla="*/ 0 w 4048125"/>
              <a:gd name="connsiteY0" fmla="*/ 0 h 5505450"/>
              <a:gd name="connsiteX1" fmla="*/ 4048125 w 4048125"/>
              <a:gd name="connsiteY1" fmla="*/ 0 h 5505450"/>
              <a:gd name="connsiteX2" fmla="*/ 4048125 w 4048125"/>
              <a:gd name="connsiteY2" fmla="*/ 5505450 h 5505450"/>
              <a:gd name="connsiteX3" fmla="*/ 0 w 4048125"/>
              <a:gd name="connsiteY3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8125" h="5505450">
                <a:moveTo>
                  <a:pt x="0" y="0"/>
                </a:moveTo>
                <a:lnTo>
                  <a:pt x="4048125" y="0"/>
                </a:lnTo>
                <a:lnTo>
                  <a:pt x="4048125" y="5505450"/>
                </a:lnTo>
                <a:lnTo>
                  <a:pt x="0" y="55054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95325" y="650930"/>
            <a:ext cx="10801351" cy="3177153"/>
          </a:xfrm>
          <a:custGeom>
            <a:avLst/>
            <a:gdLst>
              <a:gd name="connsiteX0" fmla="*/ 0 w 10801351"/>
              <a:gd name="connsiteY0" fmla="*/ 0 h 3177153"/>
              <a:gd name="connsiteX1" fmla="*/ 10801351 w 10801351"/>
              <a:gd name="connsiteY1" fmla="*/ 0 h 3177153"/>
              <a:gd name="connsiteX2" fmla="*/ 10801351 w 10801351"/>
              <a:gd name="connsiteY2" fmla="*/ 3177153 h 3177153"/>
              <a:gd name="connsiteX3" fmla="*/ 0 w 10801351"/>
              <a:gd name="connsiteY3" fmla="*/ 3177153 h 317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1351" h="3177153">
                <a:moveTo>
                  <a:pt x="0" y="0"/>
                </a:moveTo>
                <a:lnTo>
                  <a:pt x="10801351" y="0"/>
                </a:lnTo>
                <a:lnTo>
                  <a:pt x="10801351" y="3177153"/>
                </a:lnTo>
                <a:lnTo>
                  <a:pt x="0" y="31771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189738" y="2112735"/>
            <a:ext cx="1754414" cy="1754414"/>
          </a:xfrm>
          <a:custGeom>
            <a:avLst/>
            <a:gdLst>
              <a:gd name="connsiteX0" fmla="*/ 877207 w 1754414"/>
              <a:gd name="connsiteY0" fmla="*/ 0 h 1754414"/>
              <a:gd name="connsiteX1" fmla="*/ 1754414 w 1754414"/>
              <a:gd name="connsiteY1" fmla="*/ 877207 h 1754414"/>
              <a:gd name="connsiteX2" fmla="*/ 877207 w 1754414"/>
              <a:gd name="connsiteY2" fmla="*/ 1754414 h 1754414"/>
              <a:gd name="connsiteX3" fmla="*/ 0 w 1754414"/>
              <a:gd name="connsiteY3" fmla="*/ 877207 h 175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414" h="1754414">
                <a:moveTo>
                  <a:pt x="877207" y="0"/>
                </a:moveTo>
                <a:lnTo>
                  <a:pt x="1754414" y="877207"/>
                </a:lnTo>
                <a:lnTo>
                  <a:pt x="877207" y="1754414"/>
                </a:lnTo>
                <a:lnTo>
                  <a:pt x="0" y="8772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3875775" y="2112735"/>
            <a:ext cx="1754414" cy="1754414"/>
          </a:xfrm>
          <a:custGeom>
            <a:avLst/>
            <a:gdLst>
              <a:gd name="connsiteX0" fmla="*/ 877207 w 1754414"/>
              <a:gd name="connsiteY0" fmla="*/ 0 h 1754414"/>
              <a:gd name="connsiteX1" fmla="*/ 1754414 w 1754414"/>
              <a:gd name="connsiteY1" fmla="*/ 877207 h 1754414"/>
              <a:gd name="connsiteX2" fmla="*/ 877207 w 1754414"/>
              <a:gd name="connsiteY2" fmla="*/ 1754414 h 1754414"/>
              <a:gd name="connsiteX3" fmla="*/ 0 w 1754414"/>
              <a:gd name="connsiteY3" fmla="*/ 877207 h 175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414" h="1754414">
                <a:moveTo>
                  <a:pt x="877207" y="0"/>
                </a:moveTo>
                <a:lnTo>
                  <a:pt x="1754414" y="877207"/>
                </a:lnTo>
                <a:lnTo>
                  <a:pt x="877207" y="1754414"/>
                </a:lnTo>
                <a:lnTo>
                  <a:pt x="0" y="8772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561812" y="2112735"/>
            <a:ext cx="1754414" cy="1754414"/>
          </a:xfrm>
          <a:custGeom>
            <a:avLst/>
            <a:gdLst>
              <a:gd name="connsiteX0" fmla="*/ 877207 w 1754414"/>
              <a:gd name="connsiteY0" fmla="*/ 0 h 1754414"/>
              <a:gd name="connsiteX1" fmla="*/ 1754414 w 1754414"/>
              <a:gd name="connsiteY1" fmla="*/ 877207 h 1754414"/>
              <a:gd name="connsiteX2" fmla="*/ 877207 w 1754414"/>
              <a:gd name="connsiteY2" fmla="*/ 1754414 h 1754414"/>
              <a:gd name="connsiteX3" fmla="*/ 0 w 1754414"/>
              <a:gd name="connsiteY3" fmla="*/ 877207 h 175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414" h="1754414">
                <a:moveTo>
                  <a:pt x="877207" y="0"/>
                </a:moveTo>
                <a:lnTo>
                  <a:pt x="1754414" y="877207"/>
                </a:lnTo>
                <a:lnTo>
                  <a:pt x="877207" y="1754414"/>
                </a:lnTo>
                <a:lnTo>
                  <a:pt x="0" y="8772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9247849" y="2112735"/>
            <a:ext cx="1754414" cy="1754414"/>
          </a:xfrm>
          <a:custGeom>
            <a:avLst/>
            <a:gdLst>
              <a:gd name="connsiteX0" fmla="*/ 877207 w 1754414"/>
              <a:gd name="connsiteY0" fmla="*/ 0 h 1754414"/>
              <a:gd name="connsiteX1" fmla="*/ 1754414 w 1754414"/>
              <a:gd name="connsiteY1" fmla="*/ 877207 h 1754414"/>
              <a:gd name="connsiteX2" fmla="*/ 877207 w 1754414"/>
              <a:gd name="connsiteY2" fmla="*/ 1754414 h 1754414"/>
              <a:gd name="connsiteX3" fmla="*/ 0 w 1754414"/>
              <a:gd name="connsiteY3" fmla="*/ 877207 h 175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414" h="1754414">
                <a:moveTo>
                  <a:pt x="877207" y="0"/>
                </a:moveTo>
                <a:lnTo>
                  <a:pt x="1754414" y="877207"/>
                </a:lnTo>
                <a:lnTo>
                  <a:pt x="877207" y="1754414"/>
                </a:lnTo>
                <a:lnTo>
                  <a:pt x="0" y="8772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117600" y="4209143"/>
            <a:ext cx="5181600" cy="2046514"/>
          </a:xfrm>
          <a:custGeom>
            <a:avLst/>
            <a:gdLst>
              <a:gd name="connsiteX0" fmla="*/ 0 w 5181600"/>
              <a:gd name="connsiteY0" fmla="*/ 0 h 2046514"/>
              <a:gd name="connsiteX1" fmla="*/ 5181600 w 5181600"/>
              <a:gd name="connsiteY1" fmla="*/ 0 h 2046514"/>
              <a:gd name="connsiteX2" fmla="*/ 5181600 w 5181600"/>
              <a:gd name="connsiteY2" fmla="*/ 2046514 h 2046514"/>
              <a:gd name="connsiteX3" fmla="*/ 0 w 5181600"/>
              <a:gd name="connsiteY3" fmla="*/ 2046514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0" h="2046514">
                <a:moveTo>
                  <a:pt x="0" y="0"/>
                </a:moveTo>
                <a:lnTo>
                  <a:pt x="5181600" y="0"/>
                </a:lnTo>
                <a:lnTo>
                  <a:pt x="5181600" y="2046514"/>
                </a:lnTo>
                <a:lnTo>
                  <a:pt x="0" y="20465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498078" y="1681843"/>
            <a:ext cx="4576322" cy="4573814"/>
          </a:xfrm>
          <a:custGeom>
            <a:avLst/>
            <a:gdLst>
              <a:gd name="connsiteX0" fmla="*/ 0 w 4576322"/>
              <a:gd name="connsiteY0" fmla="*/ 0 h 4573814"/>
              <a:gd name="connsiteX1" fmla="*/ 4576322 w 4576322"/>
              <a:gd name="connsiteY1" fmla="*/ 0 h 4573814"/>
              <a:gd name="connsiteX2" fmla="*/ 4576322 w 4576322"/>
              <a:gd name="connsiteY2" fmla="*/ 4573814 h 4573814"/>
              <a:gd name="connsiteX3" fmla="*/ 0 w 4576322"/>
              <a:gd name="connsiteY3" fmla="*/ 4573814 h 457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6322" h="4573814">
                <a:moveTo>
                  <a:pt x="0" y="0"/>
                </a:moveTo>
                <a:lnTo>
                  <a:pt x="4576322" y="0"/>
                </a:lnTo>
                <a:lnTo>
                  <a:pt x="4576322" y="4573814"/>
                </a:lnTo>
                <a:lnTo>
                  <a:pt x="0" y="45738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11559" y="3207658"/>
            <a:ext cx="4998597" cy="2801259"/>
          </a:xfrm>
          <a:custGeom>
            <a:avLst/>
            <a:gdLst>
              <a:gd name="connsiteX0" fmla="*/ 0 w 4998597"/>
              <a:gd name="connsiteY0" fmla="*/ 0 h 2801259"/>
              <a:gd name="connsiteX1" fmla="*/ 4998597 w 4998597"/>
              <a:gd name="connsiteY1" fmla="*/ 0 h 2801259"/>
              <a:gd name="connsiteX2" fmla="*/ 4998597 w 4998597"/>
              <a:gd name="connsiteY2" fmla="*/ 2801259 h 2801259"/>
              <a:gd name="connsiteX3" fmla="*/ 0 w 4998597"/>
              <a:gd name="connsiteY3" fmla="*/ 2801259 h 280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597" h="2801259">
                <a:moveTo>
                  <a:pt x="0" y="0"/>
                </a:moveTo>
                <a:lnTo>
                  <a:pt x="4998597" y="0"/>
                </a:lnTo>
                <a:lnTo>
                  <a:pt x="4998597" y="2801259"/>
                </a:lnTo>
                <a:lnTo>
                  <a:pt x="0" y="28012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281845" y="3207658"/>
            <a:ext cx="4998597" cy="2801259"/>
          </a:xfrm>
          <a:custGeom>
            <a:avLst/>
            <a:gdLst>
              <a:gd name="connsiteX0" fmla="*/ 0 w 4998597"/>
              <a:gd name="connsiteY0" fmla="*/ 0 h 2801259"/>
              <a:gd name="connsiteX1" fmla="*/ 4998597 w 4998597"/>
              <a:gd name="connsiteY1" fmla="*/ 0 h 2801259"/>
              <a:gd name="connsiteX2" fmla="*/ 4998597 w 4998597"/>
              <a:gd name="connsiteY2" fmla="*/ 2801259 h 2801259"/>
              <a:gd name="connsiteX3" fmla="*/ 0 w 4998597"/>
              <a:gd name="connsiteY3" fmla="*/ 2801259 h 280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597" h="2801259">
                <a:moveTo>
                  <a:pt x="0" y="0"/>
                </a:moveTo>
                <a:lnTo>
                  <a:pt x="4998597" y="0"/>
                </a:lnTo>
                <a:lnTo>
                  <a:pt x="4998597" y="2801259"/>
                </a:lnTo>
                <a:lnTo>
                  <a:pt x="0" y="28012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193800" y="1866900"/>
            <a:ext cx="4728722" cy="1905000"/>
          </a:xfrm>
          <a:custGeom>
            <a:avLst/>
            <a:gdLst>
              <a:gd name="connsiteX0" fmla="*/ 0 w 4728722"/>
              <a:gd name="connsiteY0" fmla="*/ 0 h 1905000"/>
              <a:gd name="connsiteX1" fmla="*/ 4728722 w 4728722"/>
              <a:gd name="connsiteY1" fmla="*/ 0 h 1905000"/>
              <a:gd name="connsiteX2" fmla="*/ 4728722 w 4728722"/>
              <a:gd name="connsiteY2" fmla="*/ 1905000 h 1905000"/>
              <a:gd name="connsiteX3" fmla="*/ 0 w 4728722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8722" h="1905000">
                <a:moveTo>
                  <a:pt x="0" y="0"/>
                </a:moveTo>
                <a:lnTo>
                  <a:pt x="4728722" y="0"/>
                </a:lnTo>
                <a:lnTo>
                  <a:pt x="4728722" y="1905000"/>
                </a:lnTo>
                <a:lnTo>
                  <a:pt x="0" y="1905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273800" y="1866900"/>
            <a:ext cx="4728722" cy="1905000"/>
          </a:xfrm>
          <a:custGeom>
            <a:avLst/>
            <a:gdLst>
              <a:gd name="connsiteX0" fmla="*/ 0 w 4728722"/>
              <a:gd name="connsiteY0" fmla="*/ 0 h 1905000"/>
              <a:gd name="connsiteX1" fmla="*/ 4728722 w 4728722"/>
              <a:gd name="connsiteY1" fmla="*/ 0 h 1905000"/>
              <a:gd name="connsiteX2" fmla="*/ 4728722 w 4728722"/>
              <a:gd name="connsiteY2" fmla="*/ 1905000 h 1905000"/>
              <a:gd name="connsiteX3" fmla="*/ 0 w 4728722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8722" h="1905000">
                <a:moveTo>
                  <a:pt x="0" y="0"/>
                </a:moveTo>
                <a:lnTo>
                  <a:pt x="4728722" y="0"/>
                </a:lnTo>
                <a:lnTo>
                  <a:pt x="4728722" y="1905000"/>
                </a:lnTo>
                <a:lnTo>
                  <a:pt x="0" y="1905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1193800" y="4102100"/>
            <a:ext cx="4728722" cy="1905000"/>
          </a:xfrm>
          <a:custGeom>
            <a:avLst/>
            <a:gdLst>
              <a:gd name="connsiteX0" fmla="*/ 0 w 4728722"/>
              <a:gd name="connsiteY0" fmla="*/ 0 h 1905000"/>
              <a:gd name="connsiteX1" fmla="*/ 4728722 w 4728722"/>
              <a:gd name="connsiteY1" fmla="*/ 0 h 1905000"/>
              <a:gd name="connsiteX2" fmla="*/ 4728722 w 4728722"/>
              <a:gd name="connsiteY2" fmla="*/ 1905000 h 1905000"/>
              <a:gd name="connsiteX3" fmla="*/ 0 w 4728722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8722" h="1905000">
                <a:moveTo>
                  <a:pt x="0" y="0"/>
                </a:moveTo>
                <a:lnTo>
                  <a:pt x="4728722" y="0"/>
                </a:lnTo>
                <a:lnTo>
                  <a:pt x="4728722" y="1905000"/>
                </a:lnTo>
                <a:lnTo>
                  <a:pt x="0" y="1905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709548" y="2004786"/>
            <a:ext cx="1473200" cy="1473200"/>
          </a:xfrm>
          <a:custGeom>
            <a:avLst/>
            <a:gdLst>
              <a:gd name="connsiteX0" fmla="*/ 0 w 1473200"/>
              <a:gd name="connsiteY0" fmla="*/ 0 h 1473200"/>
              <a:gd name="connsiteX1" fmla="*/ 1473200 w 1473200"/>
              <a:gd name="connsiteY1" fmla="*/ 0 h 1473200"/>
              <a:gd name="connsiteX2" fmla="*/ 1473200 w 1473200"/>
              <a:gd name="connsiteY2" fmla="*/ 1473200 h 1473200"/>
              <a:gd name="connsiteX3" fmla="*/ 0 w 1473200"/>
              <a:gd name="connsiteY3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3200" h="1473200">
                <a:moveTo>
                  <a:pt x="0" y="0"/>
                </a:moveTo>
                <a:lnTo>
                  <a:pt x="1473200" y="0"/>
                </a:lnTo>
                <a:lnTo>
                  <a:pt x="1473200" y="1473200"/>
                </a:lnTo>
                <a:lnTo>
                  <a:pt x="0" y="1473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103813" y="2741386"/>
            <a:ext cx="1473200" cy="1473200"/>
          </a:xfrm>
          <a:custGeom>
            <a:avLst/>
            <a:gdLst>
              <a:gd name="connsiteX0" fmla="*/ 0 w 1473200"/>
              <a:gd name="connsiteY0" fmla="*/ 0 h 1473200"/>
              <a:gd name="connsiteX1" fmla="*/ 1473200 w 1473200"/>
              <a:gd name="connsiteY1" fmla="*/ 0 h 1473200"/>
              <a:gd name="connsiteX2" fmla="*/ 1473200 w 1473200"/>
              <a:gd name="connsiteY2" fmla="*/ 1473200 h 1473200"/>
              <a:gd name="connsiteX3" fmla="*/ 0 w 1473200"/>
              <a:gd name="connsiteY3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3200" h="1473200">
                <a:moveTo>
                  <a:pt x="0" y="0"/>
                </a:moveTo>
                <a:lnTo>
                  <a:pt x="1473200" y="0"/>
                </a:lnTo>
                <a:lnTo>
                  <a:pt x="1473200" y="1473200"/>
                </a:lnTo>
                <a:lnTo>
                  <a:pt x="0" y="1473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498078" y="2004786"/>
            <a:ext cx="1473200" cy="1473200"/>
          </a:xfrm>
          <a:custGeom>
            <a:avLst/>
            <a:gdLst>
              <a:gd name="connsiteX0" fmla="*/ 0 w 1473200"/>
              <a:gd name="connsiteY0" fmla="*/ 0 h 1473200"/>
              <a:gd name="connsiteX1" fmla="*/ 1473200 w 1473200"/>
              <a:gd name="connsiteY1" fmla="*/ 0 h 1473200"/>
              <a:gd name="connsiteX2" fmla="*/ 1473200 w 1473200"/>
              <a:gd name="connsiteY2" fmla="*/ 1473200 h 1473200"/>
              <a:gd name="connsiteX3" fmla="*/ 0 w 1473200"/>
              <a:gd name="connsiteY3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3200" h="1473200">
                <a:moveTo>
                  <a:pt x="0" y="0"/>
                </a:moveTo>
                <a:lnTo>
                  <a:pt x="1473200" y="0"/>
                </a:lnTo>
                <a:lnTo>
                  <a:pt x="1473200" y="1473200"/>
                </a:lnTo>
                <a:lnTo>
                  <a:pt x="0" y="1473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892343" y="2741386"/>
            <a:ext cx="1473200" cy="1473200"/>
          </a:xfrm>
          <a:custGeom>
            <a:avLst/>
            <a:gdLst>
              <a:gd name="connsiteX0" fmla="*/ 0 w 1473200"/>
              <a:gd name="connsiteY0" fmla="*/ 0 h 1473200"/>
              <a:gd name="connsiteX1" fmla="*/ 1473200 w 1473200"/>
              <a:gd name="connsiteY1" fmla="*/ 0 h 1473200"/>
              <a:gd name="connsiteX2" fmla="*/ 1473200 w 1473200"/>
              <a:gd name="connsiteY2" fmla="*/ 1473200 h 1473200"/>
              <a:gd name="connsiteX3" fmla="*/ 0 w 1473200"/>
              <a:gd name="connsiteY3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3200" h="1473200">
                <a:moveTo>
                  <a:pt x="0" y="0"/>
                </a:moveTo>
                <a:lnTo>
                  <a:pt x="1473200" y="0"/>
                </a:lnTo>
                <a:lnTo>
                  <a:pt x="1473200" y="1473200"/>
                </a:lnTo>
                <a:lnTo>
                  <a:pt x="0" y="1473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32690" y="1746250"/>
            <a:ext cx="2709422" cy="3524250"/>
          </a:xfrm>
          <a:custGeom>
            <a:avLst/>
            <a:gdLst>
              <a:gd name="connsiteX0" fmla="*/ 0 w 2709422"/>
              <a:gd name="connsiteY0" fmla="*/ 0 h 3524250"/>
              <a:gd name="connsiteX1" fmla="*/ 2709422 w 2709422"/>
              <a:gd name="connsiteY1" fmla="*/ 0 h 3524250"/>
              <a:gd name="connsiteX2" fmla="*/ 2709422 w 2709422"/>
              <a:gd name="connsiteY2" fmla="*/ 3524250 h 3524250"/>
              <a:gd name="connsiteX3" fmla="*/ 0 w 2709422"/>
              <a:gd name="connsiteY3" fmla="*/ 3524250 h 35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422" h="3524250">
                <a:moveTo>
                  <a:pt x="0" y="0"/>
                </a:moveTo>
                <a:lnTo>
                  <a:pt x="2709422" y="0"/>
                </a:lnTo>
                <a:lnTo>
                  <a:pt x="2709422" y="3524250"/>
                </a:lnTo>
                <a:lnTo>
                  <a:pt x="0" y="3524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46829" y="1746250"/>
            <a:ext cx="2709422" cy="3524250"/>
          </a:xfrm>
          <a:custGeom>
            <a:avLst/>
            <a:gdLst>
              <a:gd name="connsiteX0" fmla="*/ 0 w 2709422"/>
              <a:gd name="connsiteY0" fmla="*/ 0 h 3524250"/>
              <a:gd name="connsiteX1" fmla="*/ 2709422 w 2709422"/>
              <a:gd name="connsiteY1" fmla="*/ 0 h 3524250"/>
              <a:gd name="connsiteX2" fmla="*/ 2709422 w 2709422"/>
              <a:gd name="connsiteY2" fmla="*/ 3524250 h 3524250"/>
              <a:gd name="connsiteX3" fmla="*/ 0 w 2709422"/>
              <a:gd name="connsiteY3" fmla="*/ 3524250 h 35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422" h="3524250">
                <a:moveTo>
                  <a:pt x="0" y="0"/>
                </a:moveTo>
                <a:lnTo>
                  <a:pt x="2709422" y="0"/>
                </a:lnTo>
                <a:lnTo>
                  <a:pt x="2709422" y="3524250"/>
                </a:lnTo>
                <a:lnTo>
                  <a:pt x="0" y="3524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60968" y="1746250"/>
            <a:ext cx="2709422" cy="3524250"/>
          </a:xfrm>
          <a:custGeom>
            <a:avLst/>
            <a:gdLst>
              <a:gd name="connsiteX0" fmla="*/ 0 w 2709422"/>
              <a:gd name="connsiteY0" fmla="*/ 0 h 3524250"/>
              <a:gd name="connsiteX1" fmla="*/ 2709422 w 2709422"/>
              <a:gd name="connsiteY1" fmla="*/ 0 h 3524250"/>
              <a:gd name="connsiteX2" fmla="*/ 2709422 w 2709422"/>
              <a:gd name="connsiteY2" fmla="*/ 3524250 h 3524250"/>
              <a:gd name="connsiteX3" fmla="*/ 0 w 2709422"/>
              <a:gd name="connsiteY3" fmla="*/ 3524250 h 35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422" h="3524250">
                <a:moveTo>
                  <a:pt x="0" y="0"/>
                </a:moveTo>
                <a:lnTo>
                  <a:pt x="2709422" y="0"/>
                </a:lnTo>
                <a:lnTo>
                  <a:pt x="2709422" y="3524250"/>
                </a:lnTo>
                <a:lnTo>
                  <a:pt x="0" y="3524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占位符 34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/>
      </p:pic>
      <p:sp>
        <p:nvSpPr>
          <p:cNvPr id="3" name="矩形 2"/>
          <p:cNvSpPr/>
          <p:nvPr/>
        </p:nvSpPr>
        <p:spPr>
          <a:xfrm>
            <a:off x="1637656" y="2685532"/>
            <a:ext cx="8916690" cy="2750047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4599" y="3038926"/>
            <a:ext cx="7862804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/>
            <a:r>
              <a:rPr lang="zh-CN" altLang="en-US" sz="9600" dirty="0">
                <a:latin typeface="Geometr415 Blk BT" panose="020B0802020204020303" pitchFamily="34" charset="0"/>
              </a:rPr>
              <a:t>个人开发报告</a:t>
            </a:r>
            <a:endParaRPr lang="zh-CN" altLang="en-US" sz="9600" dirty="0">
              <a:latin typeface="Geometr415 Blk BT" panose="020B08020202040203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64597" y="4467944"/>
            <a:ext cx="786280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algn="r"/>
            <a:r>
              <a:rPr lang="zh-CN" altLang="en-US" sz="2800" dirty="0"/>
              <a:t>即时通讯系统</a:t>
            </a:r>
            <a:r>
              <a:rPr lang="en-US" altLang="zh-CN" sz="2800" dirty="0"/>
              <a:t>——</a:t>
            </a:r>
            <a:r>
              <a:rPr lang="zh-CN" altLang="en-US" sz="2800" dirty="0"/>
              <a:t>付康</a:t>
            </a:r>
            <a:endParaRPr lang="zh-CN" altLang="en-US" sz="2800" dirty="0"/>
          </a:p>
        </p:txBody>
      </p:sp>
      <p:grpSp>
        <p:nvGrpSpPr>
          <p:cNvPr id="8" name="组合 7"/>
          <p:cNvGrpSpPr/>
          <p:nvPr/>
        </p:nvGrpSpPr>
        <p:grpSpPr>
          <a:xfrm>
            <a:off x="5869021" y="5872413"/>
            <a:ext cx="453958" cy="453958"/>
            <a:chOff x="5869021" y="5872413"/>
            <a:chExt cx="453958" cy="453958"/>
          </a:xfrm>
        </p:grpSpPr>
        <p:sp>
          <p:nvSpPr>
            <p:cNvPr id="6" name="矩形 5"/>
            <p:cNvSpPr/>
            <p:nvPr/>
          </p:nvSpPr>
          <p:spPr>
            <a:xfrm>
              <a:off x="5869021" y="5872413"/>
              <a:ext cx="453958" cy="4539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V 形 6"/>
            <p:cNvSpPr/>
            <p:nvPr/>
          </p:nvSpPr>
          <p:spPr>
            <a:xfrm rot="5400000">
              <a:off x="5997358" y="5972932"/>
              <a:ext cx="197284" cy="252920"/>
            </a:xfrm>
            <a:prstGeom prst="chevron">
              <a:avLst>
                <a:gd name="adj" fmla="val 72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00">
        <p:fade/>
      </p:transition>
    </mc:Choice>
    <mc:Fallback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14825" y="1809750"/>
            <a:ext cx="3562350" cy="0"/>
            <a:chOff x="4000500" y="1809750"/>
            <a:chExt cx="3562350" cy="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4000500" y="1809750"/>
              <a:ext cx="3562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5114925" y="1809750"/>
              <a:ext cx="13335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2895600" y="1000844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algn="ctr"/>
            <a:r>
              <a:rPr lang="zh-CN" altLang="en-US" sz="3200" dirty="0"/>
              <a:t>写在前面的话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162629" y="2715344"/>
            <a:ext cx="7866742" cy="17049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algn="just">
              <a:lnSpc>
                <a:spcPct val="150000"/>
              </a:lnSpc>
            </a:pPr>
            <a:r>
              <a:rPr lang="zh-CN" altLang="en-US" sz="1800" dirty="0"/>
              <a:t>我参与的是系统开发的前期工作，包括前期的需求捕获，用例建模，以及编码的实现中的系统框架的构建。</a:t>
            </a:r>
            <a:endParaRPr lang="en-US" altLang="zh-CN" sz="1800" dirty="0"/>
          </a:p>
          <a:p>
            <a:pPr algn="just">
              <a:lnSpc>
                <a:spcPct val="150000"/>
              </a:lnSpc>
            </a:pPr>
            <a:r>
              <a:rPr lang="zh-CN" altLang="en-US" sz="1800" dirty="0"/>
              <a:t>我对系统的主要贡献是系统网络数据的传输部分，包括传输协议设计，线程池，</a:t>
            </a:r>
            <a:r>
              <a:rPr lang="en-US" altLang="zh-CN" sz="1800" dirty="0" err="1"/>
              <a:t>proactor</a:t>
            </a:r>
            <a:r>
              <a:rPr lang="zh-CN" altLang="en-US" sz="1800" dirty="0"/>
              <a:t>模式的应用等等。</a:t>
            </a:r>
            <a:endParaRPr lang="zh-CN" altLang="en-US" sz="1800" dirty="0"/>
          </a:p>
        </p:txBody>
      </p:sp>
    </p:spTree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88795" y="160439"/>
            <a:ext cx="3414409" cy="1118434"/>
            <a:chOff x="4388795" y="199351"/>
            <a:chExt cx="3414409" cy="1118434"/>
          </a:xfrm>
        </p:grpSpPr>
        <p:sp>
          <p:nvSpPr>
            <p:cNvPr id="5" name="矩形 4"/>
            <p:cNvSpPr/>
            <p:nvPr/>
          </p:nvSpPr>
          <p:spPr>
            <a:xfrm>
              <a:off x="4388795" y="496112"/>
              <a:ext cx="3414409" cy="622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93922" y="199351"/>
              <a:ext cx="804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marR="0" lvl="0" indent="0" algn="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5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01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507151" y="794565"/>
              <a:ext cx="31777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网络协议设计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670360" y="3884882"/>
            <a:ext cx="831852" cy="8318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78564" y="3884882"/>
            <a:ext cx="831852" cy="8318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955989" y="4325558"/>
            <a:ext cx="714371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7613589" y="4325558"/>
            <a:ext cx="714371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18"/>
          <p:cNvSpPr/>
          <p:nvPr/>
        </p:nvSpPr>
        <p:spPr>
          <a:xfrm>
            <a:off x="4914579" y="4130687"/>
            <a:ext cx="340242" cy="340242"/>
          </a:xfrm>
          <a:custGeom>
            <a:avLst/>
            <a:gdLst>
              <a:gd name="connsiteX0" fmla="*/ 290513 w 331788"/>
              <a:gd name="connsiteY0" fmla="*/ 268288 h 331788"/>
              <a:gd name="connsiteX1" fmla="*/ 285353 w 331788"/>
              <a:gd name="connsiteY1" fmla="*/ 269628 h 331788"/>
              <a:gd name="connsiteX2" fmla="*/ 280194 w 331788"/>
              <a:gd name="connsiteY2" fmla="*/ 270967 h 331788"/>
              <a:gd name="connsiteX3" fmla="*/ 272455 w 331788"/>
              <a:gd name="connsiteY3" fmla="*/ 279004 h 331788"/>
              <a:gd name="connsiteX4" fmla="*/ 271165 w 331788"/>
              <a:gd name="connsiteY4" fmla="*/ 284362 h 331788"/>
              <a:gd name="connsiteX5" fmla="*/ 269875 w 331788"/>
              <a:gd name="connsiteY5" fmla="*/ 289720 h 331788"/>
              <a:gd name="connsiteX6" fmla="*/ 290513 w 331788"/>
              <a:gd name="connsiteY6" fmla="*/ 311151 h 331788"/>
              <a:gd name="connsiteX7" fmla="*/ 311150 w 331788"/>
              <a:gd name="connsiteY7" fmla="*/ 289720 h 331788"/>
              <a:gd name="connsiteX8" fmla="*/ 290513 w 331788"/>
              <a:gd name="connsiteY8" fmla="*/ 268288 h 331788"/>
              <a:gd name="connsiteX9" fmla="*/ 41276 w 331788"/>
              <a:gd name="connsiteY9" fmla="*/ 268288 h 331788"/>
              <a:gd name="connsiteX10" fmla="*/ 20638 w 331788"/>
              <a:gd name="connsiteY10" fmla="*/ 289720 h 331788"/>
              <a:gd name="connsiteX11" fmla="*/ 41276 w 331788"/>
              <a:gd name="connsiteY11" fmla="*/ 311151 h 331788"/>
              <a:gd name="connsiteX12" fmla="*/ 61913 w 331788"/>
              <a:gd name="connsiteY12" fmla="*/ 289720 h 331788"/>
              <a:gd name="connsiteX13" fmla="*/ 60623 w 331788"/>
              <a:gd name="connsiteY13" fmla="*/ 284362 h 331788"/>
              <a:gd name="connsiteX14" fmla="*/ 59333 w 331788"/>
              <a:gd name="connsiteY14" fmla="*/ 279004 h 331788"/>
              <a:gd name="connsiteX15" fmla="*/ 51594 w 331788"/>
              <a:gd name="connsiteY15" fmla="*/ 270967 h 331788"/>
              <a:gd name="connsiteX16" fmla="*/ 46435 w 331788"/>
              <a:gd name="connsiteY16" fmla="*/ 269628 h 331788"/>
              <a:gd name="connsiteX17" fmla="*/ 41276 w 331788"/>
              <a:gd name="connsiteY17" fmla="*/ 268288 h 331788"/>
              <a:gd name="connsiteX18" fmla="*/ 142093 w 331788"/>
              <a:gd name="connsiteY18" fmla="*/ 106363 h 331788"/>
              <a:gd name="connsiteX19" fmla="*/ 126560 w 331788"/>
              <a:gd name="connsiteY19" fmla="*/ 110212 h 331788"/>
              <a:gd name="connsiteX20" fmla="*/ 112322 w 331788"/>
              <a:gd name="connsiteY20" fmla="*/ 125609 h 331788"/>
              <a:gd name="connsiteX21" fmla="*/ 108438 w 331788"/>
              <a:gd name="connsiteY21" fmla="*/ 139722 h 331788"/>
              <a:gd name="connsiteX22" fmla="*/ 108438 w 331788"/>
              <a:gd name="connsiteY22" fmla="*/ 144855 h 331788"/>
              <a:gd name="connsiteX23" fmla="*/ 109733 w 331788"/>
              <a:gd name="connsiteY23" fmla="*/ 155119 h 331788"/>
              <a:gd name="connsiteX24" fmla="*/ 99378 w 331788"/>
              <a:gd name="connsiteY24" fmla="*/ 156402 h 331788"/>
              <a:gd name="connsiteX25" fmla="*/ 82550 w 331788"/>
              <a:gd name="connsiteY25" fmla="*/ 175648 h 331788"/>
              <a:gd name="connsiteX26" fmla="*/ 82550 w 331788"/>
              <a:gd name="connsiteY26" fmla="*/ 180780 h 331788"/>
              <a:gd name="connsiteX27" fmla="*/ 101966 w 331788"/>
              <a:gd name="connsiteY27" fmla="*/ 200026 h 331788"/>
              <a:gd name="connsiteX28" fmla="*/ 231409 w 331788"/>
              <a:gd name="connsiteY28" fmla="*/ 200026 h 331788"/>
              <a:gd name="connsiteX29" fmla="*/ 250825 w 331788"/>
              <a:gd name="connsiteY29" fmla="*/ 180780 h 331788"/>
              <a:gd name="connsiteX30" fmla="*/ 250825 w 331788"/>
              <a:gd name="connsiteY30" fmla="*/ 175648 h 331788"/>
              <a:gd name="connsiteX31" fmla="*/ 231409 w 331788"/>
              <a:gd name="connsiteY31" fmla="*/ 156402 h 331788"/>
              <a:gd name="connsiteX32" fmla="*/ 213287 w 331788"/>
              <a:gd name="connsiteY32" fmla="*/ 156402 h 331788"/>
              <a:gd name="connsiteX33" fmla="*/ 210698 w 331788"/>
              <a:gd name="connsiteY33" fmla="*/ 148704 h 331788"/>
              <a:gd name="connsiteX34" fmla="*/ 206815 w 331788"/>
              <a:gd name="connsiteY34" fmla="*/ 141006 h 331788"/>
              <a:gd name="connsiteX35" fmla="*/ 188693 w 331788"/>
              <a:gd name="connsiteY35" fmla="*/ 133307 h 331788"/>
              <a:gd name="connsiteX36" fmla="*/ 186104 w 331788"/>
              <a:gd name="connsiteY36" fmla="*/ 134590 h 331788"/>
              <a:gd name="connsiteX37" fmla="*/ 182221 w 331788"/>
              <a:gd name="connsiteY37" fmla="*/ 134590 h 331788"/>
              <a:gd name="connsiteX38" fmla="*/ 177043 w 331788"/>
              <a:gd name="connsiteY38" fmla="*/ 137156 h 331788"/>
              <a:gd name="connsiteX39" fmla="*/ 173160 w 331788"/>
              <a:gd name="connsiteY39" fmla="*/ 128175 h 331788"/>
              <a:gd name="connsiteX40" fmla="*/ 142093 w 331788"/>
              <a:gd name="connsiteY40" fmla="*/ 106363 h 331788"/>
              <a:gd name="connsiteX41" fmla="*/ 290513 w 331788"/>
              <a:gd name="connsiteY41" fmla="*/ 20638 h 331788"/>
              <a:gd name="connsiteX42" fmla="*/ 269875 w 331788"/>
              <a:gd name="connsiteY42" fmla="*/ 41275 h 331788"/>
              <a:gd name="connsiteX43" fmla="*/ 271165 w 331788"/>
              <a:gd name="connsiteY43" fmla="*/ 46435 h 331788"/>
              <a:gd name="connsiteX44" fmla="*/ 272455 w 331788"/>
              <a:gd name="connsiteY44" fmla="*/ 51594 h 331788"/>
              <a:gd name="connsiteX45" fmla="*/ 280194 w 331788"/>
              <a:gd name="connsiteY45" fmla="*/ 59333 h 331788"/>
              <a:gd name="connsiteX46" fmla="*/ 285353 w 331788"/>
              <a:gd name="connsiteY46" fmla="*/ 60623 h 331788"/>
              <a:gd name="connsiteX47" fmla="*/ 290513 w 331788"/>
              <a:gd name="connsiteY47" fmla="*/ 61913 h 331788"/>
              <a:gd name="connsiteX48" fmla="*/ 311150 w 331788"/>
              <a:gd name="connsiteY48" fmla="*/ 41275 h 331788"/>
              <a:gd name="connsiteX49" fmla="*/ 290513 w 331788"/>
              <a:gd name="connsiteY49" fmla="*/ 20638 h 331788"/>
              <a:gd name="connsiteX50" fmla="*/ 41276 w 331788"/>
              <a:gd name="connsiteY50" fmla="*/ 20638 h 331788"/>
              <a:gd name="connsiteX51" fmla="*/ 20638 w 331788"/>
              <a:gd name="connsiteY51" fmla="*/ 41275 h 331788"/>
              <a:gd name="connsiteX52" fmla="*/ 41276 w 331788"/>
              <a:gd name="connsiteY52" fmla="*/ 61913 h 331788"/>
              <a:gd name="connsiteX53" fmla="*/ 46435 w 331788"/>
              <a:gd name="connsiteY53" fmla="*/ 60623 h 331788"/>
              <a:gd name="connsiteX54" fmla="*/ 51594 w 331788"/>
              <a:gd name="connsiteY54" fmla="*/ 59333 h 331788"/>
              <a:gd name="connsiteX55" fmla="*/ 59333 w 331788"/>
              <a:gd name="connsiteY55" fmla="*/ 51594 h 331788"/>
              <a:gd name="connsiteX56" fmla="*/ 60623 w 331788"/>
              <a:gd name="connsiteY56" fmla="*/ 46435 h 331788"/>
              <a:gd name="connsiteX57" fmla="*/ 61913 w 331788"/>
              <a:gd name="connsiteY57" fmla="*/ 41275 h 331788"/>
              <a:gd name="connsiteX58" fmla="*/ 41276 w 331788"/>
              <a:gd name="connsiteY58" fmla="*/ 20638 h 331788"/>
              <a:gd name="connsiteX59" fmla="*/ 41474 w 331788"/>
              <a:gd name="connsiteY59" fmla="*/ 0 h 331788"/>
              <a:gd name="connsiteX60" fmla="*/ 82947 w 331788"/>
              <a:gd name="connsiteY60" fmla="*/ 41473 h 331788"/>
              <a:gd name="connsiteX61" fmla="*/ 76467 w 331788"/>
              <a:gd name="connsiteY61" fmla="*/ 62210 h 331788"/>
              <a:gd name="connsiteX62" fmla="*/ 110164 w 331788"/>
              <a:gd name="connsiteY62" fmla="*/ 95907 h 331788"/>
              <a:gd name="connsiteX63" fmla="*/ 141269 w 331788"/>
              <a:gd name="connsiteY63" fmla="*/ 85539 h 331788"/>
              <a:gd name="connsiteX64" fmla="*/ 187927 w 331788"/>
              <a:gd name="connsiteY64" fmla="*/ 112756 h 331788"/>
              <a:gd name="connsiteX65" fmla="*/ 202183 w 331788"/>
              <a:gd name="connsiteY65" fmla="*/ 115348 h 331788"/>
              <a:gd name="connsiteX66" fmla="*/ 255321 w 331788"/>
              <a:gd name="connsiteY66" fmla="*/ 62210 h 331788"/>
              <a:gd name="connsiteX67" fmla="*/ 248841 w 331788"/>
              <a:gd name="connsiteY67" fmla="*/ 41473 h 331788"/>
              <a:gd name="connsiteX68" fmla="*/ 290315 w 331788"/>
              <a:gd name="connsiteY68" fmla="*/ 0 h 331788"/>
              <a:gd name="connsiteX69" fmla="*/ 331788 w 331788"/>
              <a:gd name="connsiteY69" fmla="*/ 41473 h 331788"/>
              <a:gd name="connsiteX70" fmla="*/ 290315 w 331788"/>
              <a:gd name="connsiteY70" fmla="*/ 82947 h 331788"/>
              <a:gd name="connsiteX71" fmla="*/ 269578 w 331788"/>
              <a:gd name="connsiteY71" fmla="*/ 76467 h 331788"/>
              <a:gd name="connsiteX72" fmla="*/ 220328 w 331788"/>
              <a:gd name="connsiteY72" fmla="*/ 125717 h 331788"/>
              <a:gd name="connsiteX73" fmla="*/ 226808 w 331788"/>
              <a:gd name="connsiteY73" fmla="*/ 136085 h 331788"/>
              <a:gd name="connsiteX74" fmla="*/ 230696 w 331788"/>
              <a:gd name="connsiteY74" fmla="*/ 136085 h 331788"/>
              <a:gd name="connsiteX75" fmla="*/ 270874 w 331788"/>
              <a:gd name="connsiteY75" fmla="*/ 176262 h 331788"/>
              <a:gd name="connsiteX76" fmla="*/ 270874 w 331788"/>
              <a:gd name="connsiteY76" fmla="*/ 181447 h 331788"/>
              <a:gd name="connsiteX77" fmla="*/ 235881 w 331788"/>
              <a:gd name="connsiteY77" fmla="*/ 221624 h 331788"/>
              <a:gd name="connsiteX78" fmla="*/ 269578 w 331788"/>
              <a:gd name="connsiteY78" fmla="*/ 255321 h 331788"/>
              <a:gd name="connsiteX79" fmla="*/ 290315 w 331788"/>
              <a:gd name="connsiteY79" fmla="*/ 248841 h 331788"/>
              <a:gd name="connsiteX80" fmla="*/ 331788 w 331788"/>
              <a:gd name="connsiteY80" fmla="*/ 290315 h 331788"/>
              <a:gd name="connsiteX81" fmla="*/ 290315 w 331788"/>
              <a:gd name="connsiteY81" fmla="*/ 331788 h 331788"/>
              <a:gd name="connsiteX82" fmla="*/ 248841 w 331788"/>
              <a:gd name="connsiteY82" fmla="*/ 290315 h 331788"/>
              <a:gd name="connsiteX83" fmla="*/ 255321 w 331788"/>
              <a:gd name="connsiteY83" fmla="*/ 269578 h 331788"/>
              <a:gd name="connsiteX84" fmla="*/ 207368 w 331788"/>
              <a:gd name="connsiteY84" fmla="*/ 221624 h 331788"/>
              <a:gd name="connsiteX85" fmla="*/ 124421 w 331788"/>
              <a:gd name="connsiteY85" fmla="*/ 221624 h 331788"/>
              <a:gd name="connsiteX86" fmla="*/ 76467 w 331788"/>
              <a:gd name="connsiteY86" fmla="*/ 269578 h 331788"/>
              <a:gd name="connsiteX87" fmla="*/ 82947 w 331788"/>
              <a:gd name="connsiteY87" fmla="*/ 290315 h 331788"/>
              <a:gd name="connsiteX88" fmla="*/ 41474 w 331788"/>
              <a:gd name="connsiteY88" fmla="*/ 331788 h 331788"/>
              <a:gd name="connsiteX89" fmla="*/ 0 w 331788"/>
              <a:gd name="connsiteY89" fmla="*/ 290315 h 331788"/>
              <a:gd name="connsiteX90" fmla="*/ 41474 w 331788"/>
              <a:gd name="connsiteY90" fmla="*/ 248841 h 331788"/>
              <a:gd name="connsiteX91" fmla="*/ 62210 w 331788"/>
              <a:gd name="connsiteY91" fmla="*/ 255321 h 331788"/>
              <a:gd name="connsiteX92" fmla="*/ 95907 w 331788"/>
              <a:gd name="connsiteY92" fmla="*/ 221624 h 331788"/>
              <a:gd name="connsiteX93" fmla="*/ 60914 w 331788"/>
              <a:gd name="connsiteY93" fmla="*/ 181447 h 331788"/>
              <a:gd name="connsiteX94" fmla="*/ 60914 w 331788"/>
              <a:gd name="connsiteY94" fmla="*/ 176262 h 331788"/>
              <a:gd name="connsiteX95" fmla="*/ 86835 w 331788"/>
              <a:gd name="connsiteY95" fmla="*/ 138677 h 331788"/>
              <a:gd name="connsiteX96" fmla="*/ 95907 w 331788"/>
              <a:gd name="connsiteY96" fmla="*/ 110164 h 331788"/>
              <a:gd name="connsiteX97" fmla="*/ 62210 w 331788"/>
              <a:gd name="connsiteY97" fmla="*/ 76467 h 331788"/>
              <a:gd name="connsiteX98" fmla="*/ 41474 w 331788"/>
              <a:gd name="connsiteY98" fmla="*/ 82947 h 331788"/>
              <a:gd name="connsiteX99" fmla="*/ 0 w 331788"/>
              <a:gd name="connsiteY99" fmla="*/ 41473 h 331788"/>
              <a:gd name="connsiteX100" fmla="*/ 41474 w 331788"/>
              <a:gd name="connsiteY10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31788" h="331788">
                <a:moveTo>
                  <a:pt x="290513" y="268288"/>
                </a:moveTo>
                <a:cubicBezTo>
                  <a:pt x="289223" y="268288"/>
                  <a:pt x="286643" y="268288"/>
                  <a:pt x="285353" y="269628"/>
                </a:cubicBezTo>
                <a:cubicBezTo>
                  <a:pt x="284063" y="269628"/>
                  <a:pt x="281484" y="270967"/>
                  <a:pt x="280194" y="270967"/>
                </a:cubicBezTo>
                <a:cubicBezTo>
                  <a:pt x="277614" y="273646"/>
                  <a:pt x="275034" y="276325"/>
                  <a:pt x="272455" y="279004"/>
                </a:cubicBezTo>
                <a:cubicBezTo>
                  <a:pt x="272455" y="280343"/>
                  <a:pt x="271165" y="283022"/>
                  <a:pt x="271165" y="284362"/>
                </a:cubicBezTo>
                <a:cubicBezTo>
                  <a:pt x="269875" y="285701"/>
                  <a:pt x="269875" y="288380"/>
                  <a:pt x="269875" y="289720"/>
                </a:cubicBezTo>
                <a:cubicBezTo>
                  <a:pt x="269875" y="301775"/>
                  <a:pt x="278904" y="311151"/>
                  <a:pt x="290513" y="311151"/>
                </a:cubicBezTo>
                <a:cubicBezTo>
                  <a:pt x="302121" y="311151"/>
                  <a:pt x="311150" y="301775"/>
                  <a:pt x="311150" y="289720"/>
                </a:cubicBezTo>
                <a:cubicBezTo>
                  <a:pt x="311150" y="277664"/>
                  <a:pt x="302121" y="268288"/>
                  <a:pt x="290513" y="268288"/>
                </a:cubicBezTo>
                <a:close/>
                <a:moveTo>
                  <a:pt x="41276" y="268288"/>
                </a:moveTo>
                <a:cubicBezTo>
                  <a:pt x="29667" y="268288"/>
                  <a:pt x="20638" y="277664"/>
                  <a:pt x="20638" y="289720"/>
                </a:cubicBezTo>
                <a:cubicBezTo>
                  <a:pt x="20638" y="301775"/>
                  <a:pt x="29667" y="311151"/>
                  <a:pt x="41276" y="311151"/>
                </a:cubicBezTo>
                <a:cubicBezTo>
                  <a:pt x="52884" y="311151"/>
                  <a:pt x="61913" y="301775"/>
                  <a:pt x="61913" y="289720"/>
                </a:cubicBezTo>
                <a:cubicBezTo>
                  <a:pt x="61913" y="288380"/>
                  <a:pt x="61913" y="285701"/>
                  <a:pt x="60623" y="284362"/>
                </a:cubicBezTo>
                <a:cubicBezTo>
                  <a:pt x="60623" y="283022"/>
                  <a:pt x="59333" y="280343"/>
                  <a:pt x="59333" y="279004"/>
                </a:cubicBezTo>
                <a:cubicBezTo>
                  <a:pt x="56754" y="276325"/>
                  <a:pt x="54174" y="273646"/>
                  <a:pt x="51594" y="270967"/>
                </a:cubicBezTo>
                <a:cubicBezTo>
                  <a:pt x="50304" y="270967"/>
                  <a:pt x="47725" y="269628"/>
                  <a:pt x="46435" y="269628"/>
                </a:cubicBezTo>
                <a:cubicBezTo>
                  <a:pt x="45145" y="268288"/>
                  <a:pt x="42565" y="268288"/>
                  <a:pt x="41276" y="268288"/>
                </a:cubicBezTo>
                <a:close/>
                <a:moveTo>
                  <a:pt x="142093" y="106363"/>
                </a:moveTo>
                <a:cubicBezTo>
                  <a:pt x="135621" y="106363"/>
                  <a:pt x="130444" y="108929"/>
                  <a:pt x="126560" y="110212"/>
                </a:cubicBezTo>
                <a:cubicBezTo>
                  <a:pt x="120088" y="114061"/>
                  <a:pt x="114911" y="119194"/>
                  <a:pt x="112322" y="125609"/>
                </a:cubicBezTo>
                <a:cubicBezTo>
                  <a:pt x="109733" y="129458"/>
                  <a:pt x="108438" y="134590"/>
                  <a:pt x="108438" y="139722"/>
                </a:cubicBezTo>
                <a:cubicBezTo>
                  <a:pt x="108438" y="142289"/>
                  <a:pt x="108438" y="143572"/>
                  <a:pt x="108438" y="144855"/>
                </a:cubicBezTo>
                <a:cubicBezTo>
                  <a:pt x="108438" y="144855"/>
                  <a:pt x="108438" y="144855"/>
                  <a:pt x="109733" y="155119"/>
                </a:cubicBezTo>
                <a:cubicBezTo>
                  <a:pt x="109733" y="155119"/>
                  <a:pt x="109733" y="155119"/>
                  <a:pt x="99378" y="156402"/>
                </a:cubicBezTo>
                <a:cubicBezTo>
                  <a:pt x="89022" y="157685"/>
                  <a:pt x="82550" y="165384"/>
                  <a:pt x="82550" y="175648"/>
                </a:cubicBezTo>
                <a:cubicBezTo>
                  <a:pt x="82550" y="175648"/>
                  <a:pt x="82550" y="175648"/>
                  <a:pt x="82550" y="180780"/>
                </a:cubicBezTo>
                <a:cubicBezTo>
                  <a:pt x="82550" y="191045"/>
                  <a:pt x="90317" y="200026"/>
                  <a:pt x="101966" y="200026"/>
                </a:cubicBezTo>
                <a:cubicBezTo>
                  <a:pt x="101966" y="200026"/>
                  <a:pt x="101966" y="200026"/>
                  <a:pt x="231409" y="200026"/>
                </a:cubicBezTo>
                <a:cubicBezTo>
                  <a:pt x="243058" y="200026"/>
                  <a:pt x="250825" y="191045"/>
                  <a:pt x="250825" y="180780"/>
                </a:cubicBezTo>
                <a:cubicBezTo>
                  <a:pt x="250825" y="180780"/>
                  <a:pt x="250825" y="180780"/>
                  <a:pt x="250825" y="175648"/>
                </a:cubicBezTo>
                <a:cubicBezTo>
                  <a:pt x="250825" y="164101"/>
                  <a:pt x="243058" y="156402"/>
                  <a:pt x="231409" y="156402"/>
                </a:cubicBezTo>
                <a:cubicBezTo>
                  <a:pt x="231409" y="156402"/>
                  <a:pt x="231409" y="156402"/>
                  <a:pt x="213287" y="156402"/>
                </a:cubicBezTo>
                <a:cubicBezTo>
                  <a:pt x="213287" y="156402"/>
                  <a:pt x="213287" y="156402"/>
                  <a:pt x="210698" y="148704"/>
                </a:cubicBezTo>
                <a:cubicBezTo>
                  <a:pt x="209403" y="144855"/>
                  <a:pt x="208109" y="142289"/>
                  <a:pt x="206815" y="141006"/>
                </a:cubicBezTo>
                <a:cubicBezTo>
                  <a:pt x="200343" y="133307"/>
                  <a:pt x="192576" y="133307"/>
                  <a:pt x="188693" y="133307"/>
                </a:cubicBezTo>
                <a:cubicBezTo>
                  <a:pt x="187398" y="133307"/>
                  <a:pt x="187398" y="133307"/>
                  <a:pt x="186104" y="134590"/>
                </a:cubicBezTo>
                <a:cubicBezTo>
                  <a:pt x="186104" y="134590"/>
                  <a:pt x="186104" y="134590"/>
                  <a:pt x="182221" y="134590"/>
                </a:cubicBezTo>
                <a:cubicBezTo>
                  <a:pt x="182221" y="134590"/>
                  <a:pt x="182221" y="134590"/>
                  <a:pt x="177043" y="137156"/>
                </a:cubicBezTo>
                <a:cubicBezTo>
                  <a:pt x="177043" y="137156"/>
                  <a:pt x="177043" y="137156"/>
                  <a:pt x="173160" y="128175"/>
                </a:cubicBezTo>
                <a:cubicBezTo>
                  <a:pt x="167982" y="115344"/>
                  <a:pt x="156332" y="106363"/>
                  <a:pt x="142093" y="106363"/>
                </a:cubicBezTo>
                <a:close/>
                <a:moveTo>
                  <a:pt x="290513" y="20638"/>
                </a:moveTo>
                <a:cubicBezTo>
                  <a:pt x="278904" y="20638"/>
                  <a:pt x="269875" y="29667"/>
                  <a:pt x="269875" y="41275"/>
                </a:cubicBezTo>
                <a:cubicBezTo>
                  <a:pt x="269875" y="42565"/>
                  <a:pt x="269875" y="45145"/>
                  <a:pt x="271165" y="46435"/>
                </a:cubicBezTo>
                <a:cubicBezTo>
                  <a:pt x="271165" y="47725"/>
                  <a:pt x="272455" y="50304"/>
                  <a:pt x="272455" y="51594"/>
                </a:cubicBezTo>
                <a:cubicBezTo>
                  <a:pt x="275034" y="54174"/>
                  <a:pt x="277614" y="56754"/>
                  <a:pt x="280194" y="59333"/>
                </a:cubicBezTo>
                <a:cubicBezTo>
                  <a:pt x="281484" y="59333"/>
                  <a:pt x="284063" y="60623"/>
                  <a:pt x="285353" y="60623"/>
                </a:cubicBezTo>
                <a:cubicBezTo>
                  <a:pt x="286643" y="61913"/>
                  <a:pt x="289223" y="61913"/>
                  <a:pt x="290513" y="61913"/>
                </a:cubicBezTo>
                <a:cubicBezTo>
                  <a:pt x="302121" y="61913"/>
                  <a:pt x="311150" y="52884"/>
                  <a:pt x="311150" y="41275"/>
                </a:cubicBezTo>
                <a:cubicBezTo>
                  <a:pt x="311150" y="29667"/>
                  <a:pt x="302121" y="20638"/>
                  <a:pt x="290513" y="20638"/>
                </a:cubicBezTo>
                <a:close/>
                <a:moveTo>
                  <a:pt x="41276" y="20638"/>
                </a:moveTo>
                <a:cubicBezTo>
                  <a:pt x="29667" y="20638"/>
                  <a:pt x="20638" y="29667"/>
                  <a:pt x="20638" y="41275"/>
                </a:cubicBezTo>
                <a:cubicBezTo>
                  <a:pt x="20638" y="52884"/>
                  <a:pt x="29667" y="61913"/>
                  <a:pt x="41276" y="61913"/>
                </a:cubicBezTo>
                <a:cubicBezTo>
                  <a:pt x="42565" y="61913"/>
                  <a:pt x="45145" y="61913"/>
                  <a:pt x="46435" y="60623"/>
                </a:cubicBezTo>
                <a:cubicBezTo>
                  <a:pt x="47725" y="60623"/>
                  <a:pt x="50304" y="59333"/>
                  <a:pt x="51594" y="59333"/>
                </a:cubicBezTo>
                <a:cubicBezTo>
                  <a:pt x="54174" y="56754"/>
                  <a:pt x="56754" y="54174"/>
                  <a:pt x="59333" y="51594"/>
                </a:cubicBezTo>
                <a:cubicBezTo>
                  <a:pt x="60623" y="50304"/>
                  <a:pt x="60623" y="47725"/>
                  <a:pt x="60623" y="46435"/>
                </a:cubicBezTo>
                <a:cubicBezTo>
                  <a:pt x="61913" y="45145"/>
                  <a:pt x="61913" y="42565"/>
                  <a:pt x="61913" y="41275"/>
                </a:cubicBezTo>
                <a:cubicBezTo>
                  <a:pt x="61913" y="29667"/>
                  <a:pt x="52884" y="20638"/>
                  <a:pt x="41276" y="20638"/>
                </a:cubicBezTo>
                <a:close/>
                <a:moveTo>
                  <a:pt x="41474" y="0"/>
                </a:moveTo>
                <a:cubicBezTo>
                  <a:pt x="64802" y="0"/>
                  <a:pt x="82947" y="18145"/>
                  <a:pt x="82947" y="41473"/>
                </a:cubicBezTo>
                <a:cubicBezTo>
                  <a:pt x="82947" y="49250"/>
                  <a:pt x="80355" y="55730"/>
                  <a:pt x="76467" y="62210"/>
                </a:cubicBezTo>
                <a:cubicBezTo>
                  <a:pt x="76467" y="62210"/>
                  <a:pt x="76467" y="62210"/>
                  <a:pt x="110164" y="95907"/>
                </a:cubicBezTo>
                <a:cubicBezTo>
                  <a:pt x="119236" y="89427"/>
                  <a:pt x="129605" y="85539"/>
                  <a:pt x="141269" y="85539"/>
                </a:cubicBezTo>
                <a:cubicBezTo>
                  <a:pt x="160710" y="85539"/>
                  <a:pt x="178854" y="95907"/>
                  <a:pt x="187927" y="112756"/>
                </a:cubicBezTo>
                <a:cubicBezTo>
                  <a:pt x="193111" y="112756"/>
                  <a:pt x="196999" y="112756"/>
                  <a:pt x="202183" y="115348"/>
                </a:cubicBezTo>
                <a:cubicBezTo>
                  <a:pt x="202183" y="115348"/>
                  <a:pt x="202183" y="115348"/>
                  <a:pt x="255321" y="62210"/>
                </a:cubicBezTo>
                <a:cubicBezTo>
                  <a:pt x="251433" y="55730"/>
                  <a:pt x="248841" y="49250"/>
                  <a:pt x="248841" y="41473"/>
                </a:cubicBezTo>
                <a:cubicBezTo>
                  <a:pt x="248841" y="18145"/>
                  <a:pt x="266986" y="0"/>
                  <a:pt x="290315" y="0"/>
                </a:cubicBezTo>
                <a:cubicBezTo>
                  <a:pt x="313643" y="0"/>
                  <a:pt x="331788" y="18145"/>
                  <a:pt x="331788" y="41473"/>
                </a:cubicBezTo>
                <a:cubicBezTo>
                  <a:pt x="331788" y="64802"/>
                  <a:pt x="313643" y="82947"/>
                  <a:pt x="290315" y="82947"/>
                </a:cubicBezTo>
                <a:cubicBezTo>
                  <a:pt x="282538" y="82947"/>
                  <a:pt x="276058" y="80355"/>
                  <a:pt x="269578" y="76467"/>
                </a:cubicBezTo>
                <a:cubicBezTo>
                  <a:pt x="269578" y="76467"/>
                  <a:pt x="269578" y="76467"/>
                  <a:pt x="220328" y="125717"/>
                </a:cubicBezTo>
                <a:cubicBezTo>
                  <a:pt x="222920" y="128309"/>
                  <a:pt x="225512" y="132197"/>
                  <a:pt x="226808" y="136085"/>
                </a:cubicBezTo>
                <a:cubicBezTo>
                  <a:pt x="226808" y="136085"/>
                  <a:pt x="226808" y="136085"/>
                  <a:pt x="230696" y="136085"/>
                </a:cubicBezTo>
                <a:cubicBezTo>
                  <a:pt x="252729" y="136085"/>
                  <a:pt x="270874" y="154230"/>
                  <a:pt x="270874" y="176262"/>
                </a:cubicBezTo>
                <a:cubicBezTo>
                  <a:pt x="270874" y="176262"/>
                  <a:pt x="270874" y="176262"/>
                  <a:pt x="270874" y="181447"/>
                </a:cubicBezTo>
                <a:cubicBezTo>
                  <a:pt x="270874" y="202183"/>
                  <a:pt x="255321" y="219032"/>
                  <a:pt x="235881" y="221624"/>
                </a:cubicBezTo>
                <a:cubicBezTo>
                  <a:pt x="235881" y="221624"/>
                  <a:pt x="235881" y="221624"/>
                  <a:pt x="269578" y="255321"/>
                </a:cubicBezTo>
                <a:cubicBezTo>
                  <a:pt x="276058" y="251433"/>
                  <a:pt x="282538" y="248841"/>
                  <a:pt x="290315" y="248841"/>
                </a:cubicBezTo>
                <a:cubicBezTo>
                  <a:pt x="313643" y="248841"/>
                  <a:pt x="331788" y="266986"/>
                  <a:pt x="331788" y="290315"/>
                </a:cubicBezTo>
                <a:cubicBezTo>
                  <a:pt x="331788" y="313643"/>
                  <a:pt x="313643" y="331788"/>
                  <a:pt x="290315" y="331788"/>
                </a:cubicBezTo>
                <a:cubicBezTo>
                  <a:pt x="266986" y="331788"/>
                  <a:pt x="248841" y="313643"/>
                  <a:pt x="248841" y="290315"/>
                </a:cubicBezTo>
                <a:cubicBezTo>
                  <a:pt x="248841" y="282538"/>
                  <a:pt x="251433" y="276058"/>
                  <a:pt x="255321" y="269578"/>
                </a:cubicBezTo>
                <a:cubicBezTo>
                  <a:pt x="255321" y="269578"/>
                  <a:pt x="255321" y="269578"/>
                  <a:pt x="207368" y="221624"/>
                </a:cubicBezTo>
                <a:cubicBezTo>
                  <a:pt x="207368" y="221624"/>
                  <a:pt x="207368" y="221624"/>
                  <a:pt x="124421" y="221624"/>
                </a:cubicBezTo>
                <a:cubicBezTo>
                  <a:pt x="124421" y="221624"/>
                  <a:pt x="124421" y="221624"/>
                  <a:pt x="76467" y="269578"/>
                </a:cubicBezTo>
                <a:cubicBezTo>
                  <a:pt x="80355" y="276058"/>
                  <a:pt x="82947" y="282538"/>
                  <a:pt x="82947" y="290315"/>
                </a:cubicBezTo>
                <a:cubicBezTo>
                  <a:pt x="82947" y="313643"/>
                  <a:pt x="64802" y="331788"/>
                  <a:pt x="41474" y="331788"/>
                </a:cubicBezTo>
                <a:cubicBezTo>
                  <a:pt x="18145" y="331788"/>
                  <a:pt x="0" y="313643"/>
                  <a:pt x="0" y="290315"/>
                </a:cubicBezTo>
                <a:cubicBezTo>
                  <a:pt x="0" y="266986"/>
                  <a:pt x="18145" y="248841"/>
                  <a:pt x="41474" y="248841"/>
                </a:cubicBezTo>
                <a:cubicBezTo>
                  <a:pt x="49250" y="248841"/>
                  <a:pt x="55730" y="251433"/>
                  <a:pt x="62210" y="255321"/>
                </a:cubicBezTo>
                <a:cubicBezTo>
                  <a:pt x="62210" y="255321"/>
                  <a:pt x="62210" y="255321"/>
                  <a:pt x="95907" y="221624"/>
                </a:cubicBezTo>
                <a:cubicBezTo>
                  <a:pt x="76467" y="219032"/>
                  <a:pt x="60914" y="202183"/>
                  <a:pt x="60914" y="181447"/>
                </a:cubicBezTo>
                <a:cubicBezTo>
                  <a:pt x="60914" y="181447"/>
                  <a:pt x="60914" y="181447"/>
                  <a:pt x="60914" y="176262"/>
                </a:cubicBezTo>
                <a:cubicBezTo>
                  <a:pt x="60914" y="159414"/>
                  <a:pt x="71283" y="143861"/>
                  <a:pt x="86835" y="138677"/>
                </a:cubicBezTo>
                <a:cubicBezTo>
                  <a:pt x="86835" y="128309"/>
                  <a:pt x="90723" y="117940"/>
                  <a:pt x="95907" y="110164"/>
                </a:cubicBezTo>
                <a:cubicBezTo>
                  <a:pt x="95907" y="110164"/>
                  <a:pt x="95907" y="110164"/>
                  <a:pt x="62210" y="76467"/>
                </a:cubicBezTo>
                <a:cubicBezTo>
                  <a:pt x="55730" y="80355"/>
                  <a:pt x="49250" y="82947"/>
                  <a:pt x="41474" y="82947"/>
                </a:cubicBezTo>
                <a:cubicBezTo>
                  <a:pt x="18145" y="82947"/>
                  <a:pt x="0" y="64802"/>
                  <a:pt x="0" y="41473"/>
                </a:cubicBezTo>
                <a:cubicBezTo>
                  <a:pt x="0" y="18145"/>
                  <a:pt x="18145" y="0"/>
                  <a:pt x="414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19"/>
          <p:cNvSpPr/>
          <p:nvPr/>
        </p:nvSpPr>
        <p:spPr>
          <a:xfrm>
            <a:off x="7024369" y="4131485"/>
            <a:ext cx="340242" cy="338645"/>
          </a:xfrm>
          <a:custGeom>
            <a:avLst/>
            <a:gdLst>
              <a:gd name="connsiteX0" fmla="*/ 315609 w 338137"/>
              <a:gd name="connsiteY0" fmla="*/ 185737 h 336550"/>
              <a:gd name="connsiteX1" fmla="*/ 338137 w 338137"/>
              <a:gd name="connsiteY1" fmla="*/ 185737 h 336550"/>
              <a:gd name="connsiteX2" fmla="*/ 185737 w 338137"/>
              <a:gd name="connsiteY2" fmla="*/ 336550 h 336550"/>
              <a:gd name="connsiteX3" fmla="*/ 185737 w 338137"/>
              <a:gd name="connsiteY3" fmla="*/ 314256 h 336550"/>
              <a:gd name="connsiteX4" fmla="*/ 315609 w 338137"/>
              <a:gd name="connsiteY4" fmla="*/ 185737 h 336550"/>
              <a:gd name="connsiteX5" fmla="*/ 249042 w 338137"/>
              <a:gd name="connsiteY5" fmla="*/ 185737 h 336550"/>
              <a:gd name="connsiteX6" fmla="*/ 271462 w 338137"/>
              <a:gd name="connsiteY6" fmla="*/ 185737 h 336550"/>
              <a:gd name="connsiteX7" fmla="*/ 185737 w 338137"/>
              <a:gd name="connsiteY7" fmla="*/ 269875 h 336550"/>
              <a:gd name="connsiteX8" fmla="*/ 185737 w 338137"/>
              <a:gd name="connsiteY8" fmla="*/ 247870 h 336550"/>
              <a:gd name="connsiteX9" fmla="*/ 249042 w 338137"/>
              <a:gd name="connsiteY9" fmla="*/ 185737 h 336550"/>
              <a:gd name="connsiteX10" fmla="*/ 66675 w 338137"/>
              <a:gd name="connsiteY10" fmla="*/ 185737 h 336550"/>
              <a:gd name="connsiteX11" fmla="*/ 89095 w 338137"/>
              <a:gd name="connsiteY11" fmla="*/ 185737 h 336550"/>
              <a:gd name="connsiteX12" fmla="*/ 152400 w 338137"/>
              <a:gd name="connsiteY12" fmla="*/ 247870 h 336550"/>
              <a:gd name="connsiteX13" fmla="*/ 152400 w 338137"/>
              <a:gd name="connsiteY13" fmla="*/ 269875 h 336550"/>
              <a:gd name="connsiteX14" fmla="*/ 66675 w 338137"/>
              <a:gd name="connsiteY14" fmla="*/ 185737 h 336550"/>
              <a:gd name="connsiteX15" fmla="*/ 0 w 338137"/>
              <a:gd name="connsiteY15" fmla="*/ 185737 h 336550"/>
              <a:gd name="connsiteX16" fmla="*/ 22528 w 338137"/>
              <a:gd name="connsiteY16" fmla="*/ 185737 h 336550"/>
              <a:gd name="connsiteX17" fmla="*/ 152400 w 338137"/>
              <a:gd name="connsiteY17" fmla="*/ 314256 h 336550"/>
              <a:gd name="connsiteX18" fmla="*/ 152400 w 338137"/>
              <a:gd name="connsiteY18" fmla="*/ 336550 h 336550"/>
              <a:gd name="connsiteX19" fmla="*/ 0 w 338137"/>
              <a:gd name="connsiteY19" fmla="*/ 185737 h 336550"/>
              <a:gd name="connsiteX20" fmla="*/ 169069 w 338137"/>
              <a:gd name="connsiteY20" fmla="*/ 127000 h 336550"/>
              <a:gd name="connsiteX21" fmla="*/ 186045 w 338137"/>
              <a:gd name="connsiteY21" fmla="*/ 130918 h 336550"/>
              <a:gd name="connsiteX22" fmla="*/ 205633 w 338137"/>
              <a:gd name="connsiteY22" fmla="*/ 150506 h 336550"/>
              <a:gd name="connsiteX23" fmla="*/ 209550 w 338137"/>
              <a:gd name="connsiteY23" fmla="*/ 167482 h 336550"/>
              <a:gd name="connsiteX24" fmla="*/ 205633 w 338137"/>
              <a:gd name="connsiteY24" fmla="*/ 184458 h 336550"/>
              <a:gd name="connsiteX25" fmla="*/ 186045 w 338137"/>
              <a:gd name="connsiteY25" fmla="*/ 204046 h 336550"/>
              <a:gd name="connsiteX26" fmla="*/ 169069 w 338137"/>
              <a:gd name="connsiteY26" fmla="*/ 207963 h 336550"/>
              <a:gd name="connsiteX27" fmla="*/ 152093 w 338137"/>
              <a:gd name="connsiteY27" fmla="*/ 204046 h 336550"/>
              <a:gd name="connsiteX28" fmla="*/ 132505 w 338137"/>
              <a:gd name="connsiteY28" fmla="*/ 184458 h 336550"/>
              <a:gd name="connsiteX29" fmla="*/ 128587 w 338137"/>
              <a:gd name="connsiteY29" fmla="*/ 167482 h 336550"/>
              <a:gd name="connsiteX30" fmla="*/ 132505 w 338137"/>
              <a:gd name="connsiteY30" fmla="*/ 150506 h 336550"/>
              <a:gd name="connsiteX31" fmla="*/ 152093 w 338137"/>
              <a:gd name="connsiteY31" fmla="*/ 130918 h 336550"/>
              <a:gd name="connsiteX32" fmla="*/ 169069 w 338137"/>
              <a:gd name="connsiteY32" fmla="*/ 127000 h 336550"/>
              <a:gd name="connsiteX33" fmla="*/ 185737 w 338137"/>
              <a:gd name="connsiteY33" fmla="*/ 65087 h 336550"/>
              <a:gd name="connsiteX34" fmla="*/ 271462 w 338137"/>
              <a:gd name="connsiteY34" fmla="*/ 150812 h 336550"/>
              <a:gd name="connsiteX35" fmla="*/ 249042 w 338137"/>
              <a:gd name="connsiteY35" fmla="*/ 150812 h 336550"/>
              <a:gd name="connsiteX36" fmla="*/ 185737 w 338137"/>
              <a:gd name="connsiteY36" fmla="*/ 87507 h 336550"/>
              <a:gd name="connsiteX37" fmla="*/ 185737 w 338137"/>
              <a:gd name="connsiteY37" fmla="*/ 65087 h 336550"/>
              <a:gd name="connsiteX38" fmla="*/ 152400 w 338137"/>
              <a:gd name="connsiteY38" fmla="*/ 65087 h 336550"/>
              <a:gd name="connsiteX39" fmla="*/ 152400 w 338137"/>
              <a:gd name="connsiteY39" fmla="*/ 87507 h 336550"/>
              <a:gd name="connsiteX40" fmla="*/ 89095 w 338137"/>
              <a:gd name="connsiteY40" fmla="*/ 150812 h 336550"/>
              <a:gd name="connsiteX41" fmla="*/ 66675 w 338137"/>
              <a:gd name="connsiteY41" fmla="*/ 150812 h 336550"/>
              <a:gd name="connsiteX42" fmla="*/ 152400 w 338137"/>
              <a:gd name="connsiteY42" fmla="*/ 65087 h 336550"/>
              <a:gd name="connsiteX43" fmla="*/ 185737 w 338137"/>
              <a:gd name="connsiteY43" fmla="*/ 0 h 336550"/>
              <a:gd name="connsiteX44" fmla="*/ 338137 w 338137"/>
              <a:gd name="connsiteY44" fmla="*/ 150813 h 336550"/>
              <a:gd name="connsiteX45" fmla="*/ 315609 w 338137"/>
              <a:gd name="connsiteY45" fmla="*/ 150813 h 336550"/>
              <a:gd name="connsiteX46" fmla="*/ 185737 w 338137"/>
              <a:gd name="connsiteY46" fmla="*/ 22294 h 336550"/>
              <a:gd name="connsiteX47" fmla="*/ 185737 w 338137"/>
              <a:gd name="connsiteY47" fmla="*/ 0 h 336550"/>
              <a:gd name="connsiteX48" fmla="*/ 152400 w 338137"/>
              <a:gd name="connsiteY48" fmla="*/ 0 h 336550"/>
              <a:gd name="connsiteX49" fmla="*/ 152400 w 338137"/>
              <a:gd name="connsiteY49" fmla="*/ 22294 h 336550"/>
              <a:gd name="connsiteX50" fmla="*/ 22528 w 338137"/>
              <a:gd name="connsiteY50" fmla="*/ 150813 h 336550"/>
              <a:gd name="connsiteX51" fmla="*/ 0 w 338137"/>
              <a:gd name="connsiteY51" fmla="*/ 150813 h 336550"/>
              <a:gd name="connsiteX52" fmla="*/ 152400 w 338137"/>
              <a:gd name="connsiteY52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38137" h="336550">
                <a:moveTo>
                  <a:pt x="315609" y="185737"/>
                </a:moveTo>
                <a:cubicBezTo>
                  <a:pt x="315609" y="185737"/>
                  <a:pt x="315609" y="185737"/>
                  <a:pt x="338137" y="185737"/>
                </a:cubicBezTo>
                <a:cubicBezTo>
                  <a:pt x="330186" y="265734"/>
                  <a:pt x="266576" y="328682"/>
                  <a:pt x="185737" y="336550"/>
                </a:cubicBezTo>
                <a:cubicBezTo>
                  <a:pt x="185737" y="336550"/>
                  <a:pt x="185737" y="336550"/>
                  <a:pt x="185737" y="314256"/>
                </a:cubicBezTo>
                <a:cubicBezTo>
                  <a:pt x="253323" y="306388"/>
                  <a:pt x="307657" y="252620"/>
                  <a:pt x="315609" y="185737"/>
                </a:cubicBezTo>
                <a:close/>
                <a:moveTo>
                  <a:pt x="249042" y="185737"/>
                </a:moveTo>
                <a:cubicBezTo>
                  <a:pt x="249042" y="185737"/>
                  <a:pt x="249042" y="185737"/>
                  <a:pt x="271462" y="185737"/>
                </a:cubicBezTo>
                <a:cubicBezTo>
                  <a:pt x="264868" y="228453"/>
                  <a:pt x="229259" y="263403"/>
                  <a:pt x="185737" y="269875"/>
                </a:cubicBezTo>
                <a:cubicBezTo>
                  <a:pt x="185737" y="269875"/>
                  <a:pt x="185737" y="269875"/>
                  <a:pt x="185737" y="247870"/>
                </a:cubicBezTo>
                <a:cubicBezTo>
                  <a:pt x="217390" y="241398"/>
                  <a:pt x="242448" y="216804"/>
                  <a:pt x="249042" y="185737"/>
                </a:cubicBezTo>
                <a:close/>
                <a:moveTo>
                  <a:pt x="66675" y="185737"/>
                </a:moveTo>
                <a:cubicBezTo>
                  <a:pt x="66675" y="185737"/>
                  <a:pt x="66675" y="185737"/>
                  <a:pt x="89095" y="185737"/>
                </a:cubicBezTo>
                <a:cubicBezTo>
                  <a:pt x="95689" y="216804"/>
                  <a:pt x="120747" y="241398"/>
                  <a:pt x="152400" y="247870"/>
                </a:cubicBezTo>
                <a:cubicBezTo>
                  <a:pt x="152400" y="247870"/>
                  <a:pt x="152400" y="247870"/>
                  <a:pt x="152400" y="269875"/>
                </a:cubicBezTo>
                <a:cubicBezTo>
                  <a:pt x="108878" y="263403"/>
                  <a:pt x="73269" y="228453"/>
                  <a:pt x="66675" y="185737"/>
                </a:cubicBezTo>
                <a:close/>
                <a:moveTo>
                  <a:pt x="0" y="185737"/>
                </a:moveTo>
                <a:cubicBezTo>
                  <a:pt x="0" y="185737"/>
                  <a:pt x="0" y="185737"/>
                  <a:pt x="22528" y="185737"/>
                </a:cubicBezTo>
                <a:cubicBezTo>
                  <a:pt x="30480" y="252620"/>
                  <a:pt x="84814" y="306388"/>
                  <a:pt x="152400" y="314256"/>
                </a:cubicBezTo>
                <a:cubicBezTo>
                  <a:pt x="152400" y="314256"/>
                  <a:pt x="152400" y="314256"/>
                  <a:pt x="152400" y="336550"/>
                </a:cubicBezTo>
                <a:cubicBezTo>
                  <a:pt x="71561" y="328682"/>
                  <a:pt x="7951" y="265734"/>
                  <a:pt x="0" y="185737"/>
                </a:cubicBezTo>
                <a:close/>
                <a:moveTo>
                  <a:pt x="169069" y="127000"/>
                </a:moveTo>
                <a:cubicBezTo>
                  <a:pt x="175598" y="127000"/>
                  <a:pt x="180821" y="128306"/>
                  <a:pt x="186045" y="130918"/>
                </a:cubicBezTo>
                <a:cubicBezTo>
                  <a:pt x="195186" y="134835"/>
                  <a:pt x="201715" y="141365"/>
                  <a:pt x="205633" y="150506"/>
                </a:cubicBezTo>
                <a:cubicBezTo>
                  <a:pt x="208244" y="155729"/>
                  <a:pt x="209550" y="160952"/>
                  <a:pt x="209550" y="167482"/>
                </a:cubicBezTo>
                <a:cubicBezTo>
                  <a:pt x="209550" y="174011"/>
                  <a:pt x="208244" y="179234"/>
                  <a:pt x="205633" y="184458"/>
                </a:cubicBezTo>
                <a:cubicBezTo>
                  <a:pt x="201715" y="193599"/>
                  <a:pt x="195186" y="200128"/>
                  <a:pt x="186045" y="204046"/>
                </a:cubicBezTo>
                <a:cubicBezTo>
                  <a:pt x="180821" y="206657"/>
                  <a:pt x="175598" y="207963"/>
                  <a:pt x="169069" y="207963"/>
                </a:cubicBezTo>
                <a:cubicBezTo>
                  <a:pt x="162539" y="207963"/>
                  <a:pt x="157316" y="206657"/>
                  <a:pt x="152093" y="204046"/>
                </a:cubicBezTo>
                <a:cubicBezTo>
                  <a:pt x="142952" y="200128"/>
                  <a:pt x="136422" y="193599"/>
                  <a:pt x="132505" y="184458"/>
                </a:cubicBezTo>
                <a:cubicBezTo>
                  <a:pt x="129893" y="179234"/>
                  <a:pt x="128587" y="174011"/>
                  <a:pt x="128587" y="167482"/>
                </a:cubicBezTo>
                <a:cubicBezTo>
                  <a:pt x="128587" y="160952"/>
                  <a:pt x="129893" y="155729"/>
                  <a:pt x="132505" y="150506"/>
                </a:cubicBezTo>
                <a:cubicBezTo>
                  <a:pt x="136422" y="141365"/>
                  <a:pt x="142952" y="134835"/>
                  <a:pt x="152093" y="130918"/>
                </a:cubicBezTo>
                <a:cubicBezTo>
                  <a:pt x="157316" y="128306"/>
                  <a:pt x="162539" y="127000"/>
                  <a:pt x="169069" y="127000"/>
                </a:cubicBezTo>
                <a:close/>
                <a:moveTo>
                  <a:pt x="185737" y="65087"/>
                </a:moveTo>
                <a:cubicBezTo>
                  <a:pt x="229259" y="71681"/>
                  <a:pt x="264868" y="107290"/>
                  <a:pt x="271462" y="150812"/>
                </a:cubicBezTo>
                <a:cubicBezTo>
                  <a:pt x="271462" y="150812"/>
                  <a:pt x="271462" y="150812"/>
                  <a:pt x="249042" y="150812"/>
                </a:cubicBezTo>
                <a:cubicBezTo>
                  <a:pt x="242448" y="119159"/>
                  <a:pt x="217390" y="94101"/>
                  <a:pt x="185737" y="87507"/>
                </a:cubicBezTo>
                <a:cubicBezTo>
                  <a:pt x="185737" y="87507"/>
                  <a:pt x="185737" y="87507"/>
                  <a:pt x="185737" y="65087"/>
                </a:cubicBezTo>
                <a:close/>
                <a:moveTo>
                  <a:pt x="152400" y="65087"/>
                </a:moveTo>
                <a:cubicBezTo>
                  <a:pt x="152400" y="65087"/>
                  <a:pt x="152400" y="65087"/>
                  <a:pt x="152400" y="87507"/>
                </a:cubicBezTo>
                <a:cubicBezTo>
                  <a:pt x="120747" y="94101"/>
                  <a:pt x="95689" y="119159"/>
                  <a:pt x="89095" y="150812"/>
                </a:cubicBezTo>
                <a:lnTo>
                  <a:pt x="66675" y="150812"/>
                </a:lnTo>
                <a:cubicBezTo>
                  <a:pt x="73269" y="107290"/>
                  <a:pt x="108878" y="71681"/>
                  <a:pt x="152400" y="65087"/>
                </a:cubicBezTo>
                <a:close/>
                <a:moveTo>
                  <a:pt x="185737" y="0"/>
                </a:moveTo>
                <a:cubicBezTo>
                  <a:pt x="266576" y="7868"/>
                  <a:pt x="330186" y="70816"/>
                  <a:pt x="338137" y="150813"/>
                </a:cubicBezTo>
                <a:cubicBezTo>
                  <a:pt x="338137" y="150813"/>
                  <a:pt x="338137" y="150813"/>
                  <a:pt x="315609" y="150813"/>
                </a:cubicBezTo>
                <a:cubicBezTo>
                  <a:pt x="307657" y="83930"/>
                  <a:pt x="253323" y="30162"/>
                  <a:pt x="185737" y="22294"/>
                </a:cubicBezTo>
                <a:cubicBezTo>
                  <a:pt x="185737" y="22294"/>
                  <a:pt x="185737" y="22294"/>
                  <a:pt x="185737" y="0"/>
                </a:cubicBezTo>
                <a:close/>
                <a:moveTo>
                  <a:pt x="152400" y="0"/>
                </a:moveTo>
                <a:cubicBezTo>
                  <a:pt x="152400" y="0"/>
                  <a:pt x="152400" y="0"/>
                  <a:pt x="152400" y="22294"/>
                </a:cubicBezTo>
                <a:cubicBezTo>
                  <a:pt x="84814" y="30162"/>
                  <a:pt x="30480" y="83930"/>
                  <a:pt x="22528" y="150813"/>
                </a:cubicBezTo>
                <a:cubicBezTo>
                  <a:pt x="22528" y="150813"/>
                  <a:pt x="22528" y="150813"/>
                  <a:pt x="0" y="150813"/>
                </a:cubicBezTo>
                <a:cubicBezTo>
                  <a:pt x="7951" y="70816"/>
                  <a:pt x="71561" y="7868"/>
                  <a:pt x="152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8485356" y="3672158"/>
            <a:ext cx="2454998" cy="869047"/>
            <a:chOff x="6585160" y="1678126"/>
            <a:chExt cx="2454998" cy="869047"/>
          </a:xfrm>
        </p:grpSpPr>
        <p:sp>
          <p:nvSpPr>
            <p:cNvPr id="25" name="矩形 24"/>
            <p:cNvSpPr/>
            <p:nvPr/>
          </p:nvSpPr>
          <p:spPr>
            <a:xfrm>
              <a:off x="6585160" y="2030750"/>
              <a:ext cx="2454998" cy="5164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消息的主体、存放消息的具体内容、其格式取决于消息类型。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585160" y="1678126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Message_body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82485" y="3672158"/>
            <a:ext cx="2454998" cy="867830"/>
            <a:chOff x="6585160" y="1678126"/>
            <a:chExt cx="2454998" cy="867830"/>
          </a:xfrm>
        </p:grpSpPr>
        <p:sp>
          <p:nvSpPr>
            <p:cNvPr id="31" name="矩形 30"/>
            <p:cNvSpPr/>
            <p:nvPr/>
          </p:nvSpPr>
          <p:spPr>
            <a:xfrm>
              <a:off x="6585160" y="2030750"/>
              <a:ext cx="2454998" cy="5152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消息的头部、指明消息所属的类型、消息的整体长度。共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16byte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798184" y="1678126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Message_header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2925" y="2202778"/>
            <a:ext cx="6546147" cy="983065"/>
          </a:xfrm>
          <a:prstGeom prst="rect">
            <a:avLst/>
          </a:prstGeom>
        </p:spPr>
      </p:pic>
    </p:spTree>
  </p:cSld>
  <p:clrMapOvr>
    <a:masterClrMapping/>
  </p:clrMapOvr>
  <p:transition spd="slow" advTm="400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3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36" grpId="0" animBg="1"/>
          <p:bldP spid="3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36" grpId="0" animBg="1"/>
          <p:bldP spid="35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88795" y="160439"/>
            <a:ext cx="3414409" cy="1118434"/>
            <a:chOff x="4388795" y="199351"/>
            <a:chExt cx="3414409" cy="1118434"/>
          </a:xfrm>
        </p:grpSpPr>
        <p:sp>
          <p:nvSpPr>
            <p:cNvPr id="5" name="矩形 4"/>
            <p:cNvSpPr/>
            <p:nvPr/>
          </p:nvSpPr>
          <p:spPr>
            <a:xfrm>
              <a:off x="4388795" y="496112"/>
              <a:ext cx="3414409" cy="622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93922" y="199351"/>
              <a:ext cx="804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marR="0" lvl="0" indent="0" algn="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5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02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507151" y="794565"/>
              <a:ext cx="31777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消息类型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44964" y="4419236"/>
            <a:ext cx="6188495" cy="1532627"/>
            <a:chOff x="6485209" y="1678126"/>
            <a:chExt cx="2654900" cy="1532627"/>
          </a:xfrm>
        </p:grpSpPr>
        <p:sp>
          <p:nvSpPr>
            <p:cNvPr id="28" name="矩形 27"/>
            <p:cNvSpPr/>
            <p:nvPr/>
          </p:nvSpPr>
          <p:spPr>
            <a:xfrm>
              <a:off x="6485209" y="2030750"/>
              <a:ext cx="2654900" cy="118000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当第</a:t>
              </a: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31</a:t>
              </a:r>
              <a:r>
                <a:rPr lang="zh-CN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个比特置为</a:t>
              </a: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zh-CN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是代表‘数据包’ 内容为消息相关模块</a:t>
              </a:r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当第</a:t>
              </a: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30</a:t>
              </a:r>
              <a:r>
                <a:rPr lang="zh-CN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个比特置为</a:t>
              </a: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zh-CN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是代表‘数据包’ 内容为好友相关模块</a:t>
              </a:r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当第</a:t>
              </a: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29</a:t>
              </a:r>
              <a:r>
                <a:rPr lang="zh-CN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个比特置为</a:t>
              </a: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zh-CN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是代表‘数据包’ 内容为个人信息相关模块</a:t>
              </a:r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当第</a:t>
              </a: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28</a:t>
              </a:r>
              <a:r>
                <a:rPr lang="zh-CN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个比特置为</a:t>
              </a: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zh-CN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是代表‘数据包’ 内容为动态相关模块</a:t>
              </a:r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第</a:t>
              </a: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27</a:t>
              </a:r>
              <a:r>
                <a:rPr lang="zh-CN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第</a:t>
              </a: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26</a:t>
              </a:r>
              <a:r>
                <a:rPr lang="zh-CN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个比特 预留方便以后扩展</a:t>
              </a:r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91671" y="1678126"/>
              <a:ext cx="2353223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后六个比特：决定‘数据包’的内容属于哪些模块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803204" y="4419236"/>
            <a:ext cx="3231953" cy="1532627"/>
            <a:chOff x="6485209" y="1678126"/>
            <a:chExt cx="2654900" cy="1532627"/>
          </a:xfrm>
        </p:grpSpPr>
        <p:sp>
          <p:nvSpPr>
            <p:cNvPr id="31" name="矩形 30"/>
            <p:cNvSpPr/>
            <p:nvPr/>
          </p:nvSpPr>
          <p:spPr>
            <a:xfrm>
              <a:off x="6485209" y="2030750"/>
              <a:ext cx="2654900" cy="118000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Message_type</a:t>
              </a: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&amp; 1&lt;&lt;31 </a:t>
              </a:r>
              <a:r>
                <a:rPr lang="zh-CN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消息相关模块</a:t>
              </a:r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2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Message_type</a:t>
              </a: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&amp; 1&lt;&lt;30 </a:t>
              </a:r>
              <a:r>
                <a:rPr lang="zh-CN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好友相关模块</a:t>
              </a:r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2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Message_type</a:t>
              </a: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&amp; 1&lt;&lt;29 </a:t>
              </a:r>
              <a:r>
                <a:rPr lang="zh-CN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个人信息相关模块</a:t>
              </a:r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2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Message_type</a:t>
              </a: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&amp; 1&lt;&lt;28 </a:t>
              </a:r>
              <a:r>
                <a:rPr lang="zh-CN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动态相关模块</a:t>
              </a:r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691672" y="1678126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实现方式：按位与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3272" y="1788946"/>
            <a:ext cx="7765453" cy="2339543"/>
          </a:xfrm>
          <a:prstGeom prst="rect">
            <a:avLst/>
          </a:prstGeom>
        </p:spPr>
      </p:pic>
    </p:spTree>
  </p:cSld>
  <p:clrMapOvr>
    <a:masterClrMapping/>
  </p:clrMapOvr>
  <p:transition spd="slow" advTm="400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88795" y="160439"/>
            <a:ext cx="3414409" cy="1118434"/>
            <a:chOff x="4388795" y="199351"/>
            <a:chExt cx="3414409" cy="1118434"/>
          </a:xfrm>
        </p:grpSpPr>
        <p:sp>
          <p:nvSpPr>
            <p:cNvPr id="5" name="矩形 4"/>
            <p:cNvSpPr/>
            <p:nvPr/>
          </p:nvSpPr>
          <p:spPr>
            <a:xfrm>
              <a:off x="4388795" y="496112"/>
              <a:ext cx="3414409" cy="622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93922" y="199351"/>
              <a:ext cx="804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marR="0" lvl="0" indent="0" algn="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5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600" dirty="0"/>
                <a:t>0</a:t>
              </a: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2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507151" y="794565"/>
              <a:ext cx="31777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dirty="0">
                  <a:solidFill>
                    <a:prstClr val="black"/>
                  </a:solidFill>
                  <a:latin typeface="Geometr415 Blk BT" panose="020B0802020204020303" pitchFamily="34" charset="0"/>
                  <a:ea typeface="微软雅黑"/>
                </a:rPr>
                <a:t>消息类型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2324" y="1820410"/>
            <a:ext cx="7727350" cy="4092295"/>
          </a:xfrm>
          <a:prstGeom prst="rect">
            <a:avLst/>
          </a:prstGeom>
        </p:spPr>
      </p:pic>
    </p:spTree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88795" y="160439"/>
            <a:ext cx="3414409" cy="1118434"/>
            <a:chOff x="4388795" y="199351"/>
            <a:chExt cx="3414409" cy="1118434"/>
          </a:xfrm>
        </p:grpSpPr>
        <p:sp>
          <p:nvSpPr>
            <p:cNvPr id="5" name="矩形 4"/>
            <p:cNvSpPr/>
            <p:nvPr/>
          </p:nvSpPr>
          <p:spPr>
            <a:xfrm>
              <a:off x="4388795" y="496112"/>
              <a:ext cx="3414409" cy="622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93922" y="199351"/>
              <a:ext cx="804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marR="0" lvl="0" indent="0" algn="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5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03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507151" y="794565"/>
              <a:ext cx="31777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消息主体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33713" y="1624235"/>
            <a:ext cx="9765723" cy="362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49186" y="1577326"/>
            <a:ext cx="10693626" cy="3787154"/>
            <a:chOff x="6585160" y="1274751"/>
            <a:chExt cx="2454998" cy="4023822"/>
          </a:xfrm>
        </p:grpSpPr>
        <p:sp>
          <p:nvSpPr>
            <p:cNvPr id="13" name="矩形 12"/>
            <p:cNvSpPr/>
            <p:nvPr/>
          </p:nvSpPr>
          <p:spPr>
            <a:xfrm>
              <a:off x="6585160" y="1820698"/>
              <a:ext cx="2454998" cy="34778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message_type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里面不同的标志位对应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message_body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内容格式的都不相同</a:t>
              </a:r>
              <a:endPara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系统收到消息之后先解析消息头部，然后根据不同的类型选择解析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message_body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的方式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91672" y="127475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err="1">
                  <a:solidFill>
                    <a:schemeClr val="bg1"/>
                  </a:solidFill>
                </a:rPr>
                <a:t>Message_body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9039" y="2875143"/>
            <a:ext cx="7655069" cy="2630338"/>
          </a:xfrm>
          <a:prstGeom prst="rect">
            <a:avLst/>
          </a:prstGeom>
        </p:spPr>
      </p:pic>
    </p:spTree>
  </p:cSld>
  <p:clrMapOvr>
    <a:masterClrMapping/>
  </p:clrMapOvr>
  <p:transition spd="slow" advTm="400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88795" y="160439"/>
            <a:ext cx="3414409" cy="1118434"/>
            <a:chOff x="4388795" y="199351"/>
            <a:chExt cx="3414409" cy="1118434"/>
          </a:xfrm>
        </p:grpSpPr>
        <p:sp>
          <p:nvSpPr>
            <p:cNvPr id="5" name="矩形 4"/>
            <p:cNvSpPr/>
            <p:nvPr/>
          </p:nvSpPr>
          <p:spPr>
            <a:xfrm>
              <a:off x="4388795" y="496112"/>
              <a:ext cx="3414409" cy="622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93922" y="199351"/>
              <a:ext cx="804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marR="0" lvl="0" indent="0" algn="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5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03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507151" y="794565"/>
              <a:ext cx="31777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dirty="0">
                  <a:solidFill>
                    <a:prstClr val="black"/>
                  </a:solidFill>
                  <a:latin typeface="Geometr415 Blk BT" panose="020B0802020204020303" pitchFamily="34" charset="0"/>
                  <a:ea typeface="微软雅黑"/>
                </a:rPr>
                <a:t>消息主体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59510" y="1744813"/>
            <a:ext cx="9072978" cy="2271603"/>
            <a:chOff x="6585159" y="1678126"/>
            <a:chExt cx="2454998" cy="2271603"/>
          </a:xfrm>
        </p:grpSpPr>
        <p:sp>
          <p:nvSpPr>
            <p:cNvPr id="15" name="矩形 14"/>
            <p:cNvSpPr/>
            <p:nvPr/>
          </p:nvSpPr>
          <p:spPr>
            <a:xfrm>
              <a:off x="6585159" y="2405524"/>
              <a:ext cx="2454998" cy="15442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Message</a:t>
              </a: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的内容保存在</a:t>
              </a:r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char</a:t>
              </a: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*中，由开发者自行维护。</a:t>
              </a:r>
              <a:endPara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其中固定长度的元素，比如</a:t>
              </a:r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receiver</a:t>
              </a: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sender</a:t>
              </a: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占固定字节放在前面，文字内容这种不固定的放在后面，在读取和写入数据时，使用</a:t>
              </a:r>
              <a:r>
                <a:rPr lang="en-US" altLang="zh-CN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memcpy</a:t>
              </a: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内存拷贝的函数，避免使用分隔符、节约空间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691671" y="1678126"/>
              <a:ext cx="2241974" cy="497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message_body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设计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8078" y="4246498"/>
            <a:ext cx="4979640" cy="638980"/>
          </a:xfrm>
          <a:prstGeom prst="rect">
            <a:avLst/>
          </a:prstGeom>
        </p:spPr>
      </p:pic>
    </p:spTree>
  </p:cSld>
  <p:clrMapOvr>
    <a:masterClrMapping/>
  </p:clrMapOvr>
  <p:transition spd="slow" advTm="400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88795" y="160439"/>
            <a:ext cx="3414409" cy="1118434"/>
            <a:chOff x="4388795" y="199351"/>
            <a:chExt cx="3414409" cy="1118434"/>
          </a:xfrm>
        </p:grpSpPr>
        <p:sp>
          <p:nvSpPr>
            <p:cNvPr id="5" name="矩形 4"/>
            <p:cNvSpPr/>
            <p:nvPr/>
          </p:nvSpPr>
          <p:spPr>
            <a:xfrm>
              <a:off x="4388795" y="496112"/>
              <a:ext cx="3414409" cy="622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93922" y="199351"/>
              <a:ext cx="804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marR="0" lvl="0" indent="0" algn="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5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03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507151" y="794565"/>
              <a:ext cx="31777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服务器结构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5770" y="1577326"/>
            <a:ext cx="6660457" cy="4473328"/>
          </a:xfrm>
          <a:prstGeom prst="rect">
            <a:avLst/>
          </a:prstGeom>
        </p:spPr>
      </p:pic>
    </p:spTree>
  </p:cSld>
  <p:clrMapOvr>
    <a:masterClrMapping/>
  </p:clrMapOvr>
  <p:transition spd="slow" advTm="4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/>
      </p:pic>
      <p:sp>
        <p:nvSpPr>
          <p:cNvPr id="3" name="矩形 2"/>
          <p:cNvSpPr/>
          <p:nvPr/>
        </p:nvSpPr>
        <p:spPr>
          <a:xfrm>
            <a:off x="1637656" y="2685532"/>
            <a:ext cx="8916690" cy="2750047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4599" y="3038926"/>
            <a:ext cx="7862804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rPr>
              <a:t>THANKYOU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metr415 Blk BT" panose="020B0802020204020303" pitchFamily="34" charset="0"/>
              <a:ea typeface="微软雅黑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64597" y="4467944"/>
            <a:ext cx="786280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感谢您的观看指导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</p:spTree>
  </p:cSld>
  <p:clrMapOvr>
    <a:masterClrMapping/>
  </p:clrMapOvr>
  <p:transition spd="slow" advTm="4000">
    <p:push dir="u"/>
  </p:transition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WPS 演示</Application>
  <PresentationFormat>宽屏</PresentationFormat>
  <Paragraphs>71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Trebuchet MS</vt:lpstr>
      <vt:lpstr>宋体</vt:lpstr>
      <vt:lpstr>Geometr415 Blk BT</vt:lpstr>
      <vt:lpstr>Noto Nastaliq Urdu</vt:lpstr>
      <vt:lpstr>Arial</vt:lpstr>
      <vt:lpstr>微软雅黑</vt:lpstr>
      <vt:lpstr>宋体</vt:lpstr>
      <vt:lpstr>方正书宋_GBK</vt:lpstr>
      <vt:lpstr>微软雅黑</vt:lpstr>
      <vt:lpstr>Arial Unicode MS</vt:lpstr>
      <vt:lpstr>等线</vt:lpstr>
      <vt:lpstr>RoyalParkSwash</vt:lpstr>
      <vt:lpstr>微软雅黑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黑白商务</dc:title>
  <dc:creator>第一PPT</dc:creator>
  <cp:keywords>www.1ppt.com</cp:keywords>
  <cp:lastModifiedBy>root</cp:lastModifiedBy>
  <cp:revision>45</cp:revision>
  <dcterms:created xsi:type="dcterms:W3CDTF">2020-07-01T14:16:49Z</dcterms:created>
  <dcterms:modified xsi:type="dcterms:W3CDTF">2020-07-01T14:16:49Z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