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91" r:id="rId6"/>
    <p:sldId id="413" r:id="rId7"/>
    <p:sldId id="429" r:id="rId8"/>
    <p:sldId id="419" r:id="rId9"/>
    <p:sldId id="42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40"/>
    <a:srgbClr val="EDD69D"/>
    <a:srgbClr val="A6A6A6"/>
    <a:srgbClr val="B8B8B8"/>
    <a:srgbClr val="E8CA80"/>
    <a:srgbClr val="F4E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08" y="48"/>
      </p:cViewPr>
      <p:guideLst>
        <p:guide orient="horz" pos="2107"/>
        <p:guide pos="3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8839186" y="732343"/>
            <a:ext cx="3138456" cy="50351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2200" y="2926715"/>
            <a:ext cx="465582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FreeC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即时通信系统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1435" y="3982085"/>
            <a:ext cx="4725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汇报人：冉徐东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8165" y="3670300"/>
            <a:ext cx="7063740" cy="0"/>
          </a:xfrm>
          <a:prstGeom prst="line">
            <a:avLst/>
          </a:prstGeom>
          <a:noFill/>
          <a:ln w="6350" cap="flat" cmpd="sng" algn="ctr">
            <a:solidFill>
              <a:srgbClr val="231F20"/>
            </a:solidFill>
            <a:prstDash val="solid"/>
            <a:miter lim="800000"/>
          </a:ln>
          <a:effectLst/>
        </p:spPr>
      </p:cxnSp>
      <p:cxnSp>
        <p:nvCxnSpPr>
          <p:cNvPr id="7" name="直接连接符 6"/>
          <p:cNvCxnSpPr/>
          <p:nvPr/>
        </p:nvCxnSpPr>
        <p:spPr>
          <a:xfrm flipV="1">
            <a:off x="558165" y="2821940"/>
            <a:ext cx="7043420" cy="10160"/>
          </a:xfrm>
          <a:prstGeom prst="line">
            <a:avLst/>
          </a:prstGeom>
          <a:noFill/>
          <a:ln w="6350" cap="flat" cmpd="sng" algn="ctr">
            <a:solidFill>
              <a:srgbClr val="231F20"/>
            </a:solidFill>
            <a:prstDash val="solid"/>
            <a:miter lim="800000"/>
          </a:ln>
          <a:effectLst/>
        </p:spPr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1830420" y="1620914"/>
            <a:ext cx="2072685" cy="33253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58251" y="1418394"/>
            <a:ext cx="1328879" cy="46364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70433" y="1420210"/>
            <a:ext cx="110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87765" y="1420299"/>
            <a:ext cx="1955235" cy="463640"/>
          </a:xfrm>
          <a:prstGeom prst="rect">
            <a:avLst/>
          </a:prstGeom>
          <a:solidFill>
            <a:srgbClr val="F4E6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Content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9322" y="2182170"/>
            <a:ext cx="1674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33866" y="2535229"/>
            <a:ext cx="3284114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5733866" y="2213480"/>
            <a:ext cx="6181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2400" kern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5916" y="2213699"/>
            <a:ext cx="31295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主要负责任务</a:t>
            </a:r>
            <a:endParaRPr lang="zh-CN" altLang="en-US" sz="2400" b="1" kern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34685" y="2872740"/>
            <a:ext cx="3872067" cy="507338"/>
            <a:chOff x="9030" y="5725"/>
            <a:chExt cx="6098" cy="799"/>
          </a:xfrm>
        </p:grpSpPr>
        <p:sp>
          <p:nvSpPr>
            <p:cNvPr id="18" name="文本框 17"/>
            <p:cNvSpPr txBox="1"/>
            <p:nvPr/>
          </p:nvSpPr>
          <p:spPr>
            <a:xfrm>
              <a:off x="10199" y="5799"/>
              <a:ext cx="49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400" b="1" kern="0" dirty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技术难点</a:t>
              </a:r>
              <a:endParaRPr lang="zh-CN" altLang="en-US" sz="2400" b="1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30" y="5725"/>
              <a:ext cx="97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400" kern="0" dirty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02</a:t>
              </a:r>
              <a:endParaRPr lang="zh-CN" altLang="en-US" sz="2400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34050" y="3592803"/>
            <a:ext cx="3871432" cy="460402"/>
            <a:chOff x="9030" y="6827"/>
            <a:chExt cx="6097" cy="725"/>
          </a:xfrm>
        </p:grpSpPr>
        <p:sp>
          <p:nvSpPr>
            <p:cNvPr id="3" name="文本框 2"/>
            <p:cNvSpPr txBox="1"/>
            <p:nvPr/>
          </p:nvSpPr>
          <p:spPr>
            <a:xfrm>
              <a:off x="9030" y="6827"/>
              <a:ext cx="97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defRPr/>
              </a:pPr>
              <a:r>
                <a:rPr lang="en-US" altLang="zh-CN" sz="2400" kern="0" dirty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03</a:t>
              </a:r>
              <a:endParaRPr lang="zh-CN" altLang="en-US" sz="2400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198" y="6827"/>
              <a:ext cx="49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defRPr/>
              </a:pPr>
              <a:r>
                <a:rPr lang="zh-CN" altLang="en-US" sz="2400" b="1" kern="0" dirty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个人心得</a:t>
              </a:r>
              <a:endParaRPr lang="zh-CN" altLang="en-US" sz="2400" b="1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2408905" y="1874914"/>
            <a:ext cx="2072685" cy="33253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067298" y="2678569"/>
            <a:ext cx="48826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01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主要负责任务 </a:t>
            </a:r>
            <a:r>
              <a:rPr lang="en-US" altLang="zh-CN" sz="28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	</a:t>
            </a:r>
            <a:endParaRPr lang="zh-CN" altLang="en-US" sz="2800" kern="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40383" y="198894"/>
            <a:ext cx="48826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40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主要任务</a:t>
            </a:r>
            <a:endParaRPr lang="zh-CN" sz="4000" kern="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5724"/>
          <a:stretch>
            <a:fillRect/>
          </a:stretch>
        </p:blipFill>
        <p:spPr>
          <a:xfrm>
            <a:off x="10031095" y="3423285"/>
            <a:ext cx="1654175" cy="26549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32345" y="607822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37970" y="1811020"/>
            <a:ext cx="84931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完成文本聊天</a:t>
            </a:r>
            <a:r>
              <a:rPr lang="en-US" altLang="zh-CN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:</a:t>
            </a:r>
            <a:r>
              <a:rPr lang="zh-CN" altLang="en-US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点对点聊天</a:t>
            </a:r>
            <a:r>
              <a:rPr lang="en-US" altLang="zh-CN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,</a:t>
            </a:r>
            <a:r>
              <a:rPr lang="zh-CN" altLang="en-US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群聊功能</a:t>
            </a:r>
            <a:endParaRPr lang="zh-CN" altLang="en-US" sz="20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20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完成聊天历史记录的存储和显示功能</a:t>
            </a:r>
            <a:endParaRPr lang="zh-CN" altLang="en-US" sz="20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20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3.</a:t>
            </a:r>
            <a:r>
              <a:rPr lang="zh-CN" altLang="en-US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完成消息栏最新消息更新显示功能</a:t>
            </a:r>
            <a:endParaRPr lang="zh-CN" altLang="en-US" sz="20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en-US" altLang="zh-CN" sz="20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3.</a:t>
            </a:r>
            <a:r>
              <a:rPr lang="zh-CN" altLang="en-US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完成</a:t>
            </a:r>
            <a:r>
              <a:rPr lang="en-US" altLang="zh-CN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QML</a:t>
            </a:r>
            <a:r>
              <a:rPr lang="zh-CN" altLang="en-US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界面的框架主体设计</a:t>
            </a:r>
            <a:endParaRPr lang="zh-CN" altLang="en-US" sz="20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2408905" y="1874914"/>
            <a:ext cx="2072685" cy="33253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067298" y="2678569"/>
            <a:ext cx="48826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03</a:t>
            </a:r>
            <a:r>
              <a:rPr lang="en-US" altLang="zh-CN" sz="28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	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技术难点</a:t>
            </a:r>
            <a:endParaRPr lang="zh-CN" altLang="en-US" sz="4400" kern="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40383" y="198894"/>
            <a:ext cx="48826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40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难点</a:t>
            </a:r>
            <a:r>
              <a:rPr lang="en-US" altLang="zh-CN" sz="40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:</a:t>
            </a:r>
            <a:endParaRPr lang="en-US" altLang="zh-CN" sz="4000" kern="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5724"/>
          <a:stretch>
            <a:fillRect/>
          </a:stretch>
        </p:blipFill>
        <p:spPr>
          <a:xfrm>
            <a:off x="10031095" y="3423285"/>
            <a:ext cx="1654175" cy="26549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32345" y="607822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96340" y="967105"/>
            <a:ext cx="849312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/>
                <a:ea typeface="MS PGothic" charset="0"/>
                <a:cs typeface="Lato" charset="0"/>
                <a:sym typeface="Lato" charset="0"/>
              </a:rPr>
              <a:t>网民聊天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/>
                <a:ea typeface="MS PGothic" charset="0"/>
                <a:cs typeface="Lato" charset="0"/>
                <a:sym typeface="Lato" charset="0"/>
              </a:rPr>
              <a:t>: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Agency FB"/>
              <a:ea typeface="MS PGothic" charset="0"/>
              <a:cs typeface="Lato" charset="0"/>
              <a:sym typeface="Lato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      </a:t>
            </a:r>
            <a:endParaRPr lang="zh-CN" altLang="en-US" sz="2000" dirty="0">
              <a:latin typeface="方正书宋_GBK" panose="02000000000000000000" charset="-122"/>
              <a:ea typeface="方正书宋_GBK" panose="02000000000000000000" charset="-122"/>
              <a:sym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 网民聊天时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,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我采用了一个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listmodel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对所有消息进行管理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,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然后显示到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QML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界面中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.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为了让每一条消息准确的显示到对应的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QML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界面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,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我申明了一个QHash&lt;QString, QVector&lt;QVector&lt;QString&gt;&gt;&gt;变量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,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对每个客户端接收到的消息按照用户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ID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进行分类保存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,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然后在每次打开一个聊天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QML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界面时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,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刷新对应的消息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.</a:t>
            </a:r>
            <a:endParaRPr lang="en-US" altLang="zh-CN" sz="2000" dirty="0">
              <a:solidFill>
                <a:schemeClr val="tx1"/>
              </a:solidFill>
              <a:latin typeface="方正书宋_GBK" panose="02000000000000000000" charset="-122"/>
              <a:ea typeface="方正书宋_GBK" panose="02000000000000000000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es-ES" sz="2000" dirty="0">
              <a:solidFill>
                <a:prstClr val="black">
                  <a:lumMod val="75000"/>
                  <a:lumOff val="25000"/>
                </a:prstClr>
              </a:solidFill>
              <a:latin typeface="Agency FB"/>
              <a:ea typeface="MS PGothic" charset="0"/>
              <a:sym typeface="Gill Sans" pitchFamily="3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/>
                <a:ea typeface="MS PGothic" charset="0"/>
                <a:cs typeface="Lato" charset="0"/>
                <a:sym typeface="Lato" charset="0"/>
              </a:rPr>
              <a:t>聊天历史记录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/>
                <a:ea typeface="MS PGothic" charset="0"/>
                <a:cs typeface="Lato" charset="0"/>
                <a:sym typeface="Lato" charset="0"/>
              </a:rPr>
              <a:t>: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Agency FB"/>
              <a:ea typeface="MS PGothic" charset="0"/>
              <a:cs typeface="Lato" charset="0"/>
              <a:sym typeface="Lato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2000" dirty="0">
              <a:latin typeface="方正书宋_GBK" panose="02000000000000000000" charset="-122"/>
              <a:ea typeface="方正书宋_GBK" panose="02000000000000000000" charset="-122"/>
              <a:sym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为了实现聊天历史记录显示功能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,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我先将聊天历史记录用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json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存储在服务器端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,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每一个网民账户对应一个历史记录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json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文件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.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当网民账户登录时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,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服务器端会将对应的聊天历史记录以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json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字符的方式发送给该网民客户端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,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最终在客户端对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json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字符进行解析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,</a:t>
            </a:r>
            <a:r>
              <a:rPr lang="zh-CN" altLang="en-US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显示对应聊天历史记录</a:t>
            </a:r>
            <a:r>
              <a:rPr lang="en-US" altLang="zh-CN" sz="2000" dirty="0">
                <a:latin typeface="方正书宋_GBK" panose="02000000000000000000" charset="-122"/>
                <a:ea typeface="方正书宋_GBK" panose="02000000000000000000" charset="-122"/>
                <a:sym typeface="+mn-ea"/>
              </a:rPr>
              <a:t>.</a:t>
            </a:r>
            <a:endParaRPr lang="en-US" altLang="zh-CN" sz="2000" dirty="0">
              <a:solidFill>
                <a:schemeClr val="tx1"/>
              </a:solidFill>
              <a:latin typeface="方正书宋_GBK" panose="02000000000000000000" charset="-122"/>
              <a:ea typeface="方正书宋_GBK" panose="02000000000000000000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en-US" altLang="zh-CN" sz="20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20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2408905" y="1874914"/>
            <a:ext cx="2072685" cy="33253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067298" y="2678569"/>
            <a:ext cx="48826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04</a:t>
            </a:r>
            <a:r>
              <a:rPr lang="en-US" altLang="zh-CN" sz="28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	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个人心得</a:t>
            </a:r>
            <a:endParaRPr lang="zh-CN" altLang="en-US" sz="4400" kern="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220980" y="126365"/>
            <a:ext cx="1212850" cy="1945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92680" y="2072005"/>
            <a:ext cx="80410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        下面,我将从功能,开发技术,时间进度以及成本费用几个角度来对参品质量进行评价:</a:t>
            </a:r>
          </a:p>
          <a:p>
            <a:r>
              <a:t>        1).功能: 系统的仅能完成进本的聊天和好友管理功能,需求规格说明书中的大部分功能还在开发实 现过程中. </a:t>
            </a:r>
          </a:p>
          <a:p>
            <a:r>
              <a:t>        2).开发技术: 我们开发团队第一次开发这种较为复杂的系统,需要学习较多的新的知识技术,包括 Boost asio 库的基本原理和运用,如何处理系统的高并发问题,QML 语言的信号和嘈函数机制等.</a:t>
            </a:r>
          </a:p>
          <a:p>
            <a:r>
              <a:t>        3).时间进度: 由于今年疫情原因,开发团队的各个成员只能居家隔离.仅能通过网络沟通的方式进行系 统开发,开发效率及其地下,开发进度严重滞后,未能按时间完成系统.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WPS 演示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等线 Light</vt:lpstr>
      <vt:lpstr>华文黑体</vt:lpstr>
      <vt:lpstr>Calibri</vt:lpstr>
      <vt:lpstr>微软雅黑</vt:lpstr>
      <vt:lpstr>等线</vt:lpstr>
      <vt:lpstr>Agency FB</vt:lpstr>
      <vt:lpstr>MS PGothic</vt:lpstr>
      <vt:lpstr>Lato</vt:lpstr>
      <vt:lpstr>方正书宋_GBK</vt:lpstr>
      <vt:lpstr>Gill Sans</vt:lpstr>
      <vt:lpstr>宋体</vt:lpstr>
      <vt:lpstr>Arial Unicode MS</vt:lpstr>
      <vt:lpstr>Trebuchet MS</vt:lpstr>
      <vt:lpstr>RoyalParkSwash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洪慧蓉</dc:creator>
  <cp:lastModifiedBy>root</cp:lastModifiedBy>
  <cp:revision>64</cp:revision>
  <dcterms:created xsi:type="dcterms:W3CDTF">2020-07-01T14:16:47Z</dcterms:created>
  <dcterms:modified xsi:type="dcterms:W3CDTF">2020-07-01T14:16:47Z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  <property fmtid="{D5CDD505-2E9C-101B-9397-08002B2CF9AE}" pid="3" name="支部达标定级.pptx">
    <vt:lpwstr>2</vt:lpwstr>
  </property>
</Properties>
</file>