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3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8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13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6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65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75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9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49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6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646F-7E3F-4327-B4E6-62D79B2BFF1F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ECDD-CC5A-4885-B3E6-C627CA2E6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6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5714"/>
              </p:ext>
            </p:extLst>
          </p:nvPr>
        </p:nvGraphicFramePr>
        <p:xfrm>
          <a:off x="251520" y="1484784"/>
          <a:ext cx="2183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N° client                 Int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 client          Char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èche droite 4"/>
          <p:cNvSpPr/>
          <p:nvPr/>
        </p:nvSpPr>
        <p:spPr>
          <a:xfrm>
            <a:off x="2915816" y="3645024"/>
            <a:ext cx="237626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Règle 3 :</a:t>
            </a:r>
          </a:p>
          <a:p>
            <a:pPr algn="ctr"/>
            <a:r>
              <a:rPr lang="fr-FR" dirty="0" smtClean="0"/>
              <a:t> Forme Normale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19474"/>
              </p:ext>
            </p:extLst>
          </p:nvPr>
        </p:nvGraphicFramePr>
        <p:xfrm>
          <a:off x="5076056" y="1268760"/>
          <a:ext cx="2183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N° compte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52941"/>
              </p:ext>
            </p:extLst>
          </p:nvPr>
        </p:nvGraphicFramePr>
        <p:xfrm>
          <a:off x="6012160" y="4077072"/>
          <a:ext cx="2183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 acteur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Adresse acteur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e 16"/>
          <p:cNvGrpSpPr/>
          <p:nvPr/>
        </p:nvGrpSpPr>
        <p:grpSpPr>
          <a:xfrm>
            <a:off x="539552" y="4653136"/>
            <a:ext cx="1512168" cy="720080"/>
            <a:chOff x="539552" y="4653136"/>
            <a:chExt cx="2592288" cy="1152128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39552" y="4653136"/>
              <a:ext cx="2592288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/>
            <p:cNvCxnSpPr>
              <a:stCxn id="13" idx="1"/>
              <a:endCxn id="13" idx="3"/>
            </p:cNvCxnSpPr>
            <p:nvPr/>
          </p:nvCxnSpPr>
          <p:spPr>
            <a:xfrm>
              <a:off x="539552" y="5229200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827585" y="4787861"/>
              <a:ext cx="208823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/>
                <a:t>titulaire</a:t>
              </a:r>
              <a:endParaRPr lang="fr-FR" dirty="0"/>
            </a:p>
          </p:txBody>
        </p:sp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05182"/>
              </p:ext>
            </p:extLst>
          </p:nvPr>
        </p:nvGraphicFramePr>
        <p:xfrm>
          <a:off x="6084168" y="2563296"/>
          <a:ext cx="2183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N° avion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Propriétaire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72649"/>
              </p:ext>
            </p:extLst>
          </p:nvPr>
        </p:nvGraphicFramePr>
        <p:xfrm>
          <a:off x="2843808" y="764704"/>
          <a:ext cx="2183904" cy="186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92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Compte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N° compte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9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19183"/>
              </p:ext>
            </p:extLst>
          </p:nvPr>
        </p:nvGraphicFramePr>
        <p:xfrm>
          <a:off x="6765770" y="1103144"/>
          <a:ext cx="2183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Personne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97890"/>
              </p:ext>
            </p:extLst>
          </p:nvPr>
        </p:nvGraphicFramePr>
        <p:xfrm>
          <a:off x="611560" y="1113944"/>
          <a:ext cx="26642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995936" y="1124744"/>
            <a:ext cx="2046227" cy="720080"/>
            <a:chOff x="539552" y="4653136"/>
            <a:chExt cx="2592288" cy="1152128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39552" y="4653136"/>
              <a:ext cx="2592288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/>
            <p:cNvCxnSpPr>
              <a:stCxn id="7" idx="1"/>
              <a:endCxn id="7" idx="3"/>
            </p:cNvCxnSpPr>
            <p:nvPr/>
          </p:nvCxnSpPr>
          <p:spPr>
            <a:xfrm>
              <a:off x="539552" y="5229200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827585" y="4787861"/>
              <a:ext cx="208823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/>
                <a:t>Appartenir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812796" y="4653136"/>
            <a:ext cx="2046227" cy="720080"/>
            <a:chOff x="539552" y="4653136"/>
            <a:chExt cx="2592288" cy="1152128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539552" y="4653136"/>
              <a:ext cx="2592288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>
              <a:stCxn id="11" idx="1"/>
              <a:endCxn id="11" idx="3"/>
            </p:cNvCxnSpPr>
            <p:nvPr/>
          </p:nvCxnSpPr>
          <p:spPr>
            <a:xfrm>
              <a:off x="539552" y="5229200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827585" y="4787861"/>
              <a:ext cx="208823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/>
                <a:t>Habite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809288" y="5733256"/>
            <a:ext cx="2046227" cy="720080"/>
            <a:chOff x="539552" y="4653136"/>
            <a:chExt cx="2592288" cy="115212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539552" y="4653136"/>
              <a:ext cx="2592288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15" idx="1"/>
              <a:endCxn id="15" idx="3"/>
            </p:cNvCxnSpPr>
            <p:nvPr/>
          </p:nvCxnSpPr>
          <p:spPr>
            <a:xfrm>
              <a:off x="539552" y="5229200"/>
              <a:ext cx="2592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827585" y="4787861"/>
              <a:ext cx="208823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dirty="0" smtClean="0"/>
                <a:t>Vend</a:t>
              </a:r>
              <a:endParaRPr lang="fr-FR" dirty="0"/>
            </a:p>
          </p:txBody>
        </p:sp>
      </p:grpSp>
      <p:cxnSp>
        <p:nvCxnSpPr>
          <p:cNvPr id="3" name="Connecteur droit 2"/>
          <p:cNvCxnSpPr>
            <a:endCxn id="7" idx="1"/>
          </p:cNvCxnSpPr>
          <p:nvPr/>
        </p:nvCxnSpPr>
        <p:spPr>
          <a:xfrm flipV="1">
            <a:off x="3275856" y="1484784"/>
            <a:ext cx="720080" cy="11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6042163" y="1485946"/>
            <a:ext cx="720080" cy="11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47864" y="117700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1,1</a:t>
            </a:r>
            <a:endParaRPr lang="fr-FR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6156176" y="117700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0,N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277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</Words>
  <Application>Microsoft Office PowerPoint</Application>
  <PresentationFormat>Affichage à l'écran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GFI Informatique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Jegoux Arnaud</dc:creator>
  <cp:lastModifiedBy>Jegoux Arnaud</cp:lastModifiedBy>
  <cp:revision>12</cp:revision>
  <dcterms:created xsi:type="dcterms:W3CDTF">2018-07-18T06:29:06Z</dcterms:created>
  <dcterms:modified xsi:type="dcterms:W3CDTF">2018-07-20T16:34:57Z</dcterms:modified>
</cp:coreProperties>
</file>