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32866-2B34-4649-829D-D7AA0EB9788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04C0F0D-8F51-469D-85E4-4FE66123099F}">
      <dgm:prSet phldrT="[Texte]"/>
      <dgm:spPr/>
      <dgm:t>
        <a:bodyPr/>
        <a:lstStyle/>
        <a:p>
          <a:r>
            <a:rPr lang="fr-FR" dirty="0" smtClean="0"/>
            <a:t>Répertoire de mon appli</a:t>
          </a:r>
          <a:endParaRPr lang="fr-FR" dirty="0"/>
        </a:p>
      </dgm:t>
    </dgm:pt>
    <dgm:pt modelId="{1D199D5B-446C-4EB9-BD26-51FD9224D4B3}" type="parTrans" cxnId="{A5D17A2E-1D80-42A1-A02F-AD0322EF3DB3}">
      <dgm:prSet/>
      <dgm:spPr/>
      <dgm:t>
        <a:bodyPr/>
        <a:lstStyle/>
        <a:p>
          <a:endParaRPr lang="fr-FR"/>
        </a:p>
      </dgm:t>
    </dgm:pt>
    <dgm:pt modelId="{EA935384-69F5-4C8E-8E66-9632133F8384}" type="sibTrans" cxnId="{A5D17A2E-1D80-42A1-A02F-AD0322EF3DB3}">
      <dgm:prSet/>
      <dgm:spPr/>
      <dgm:t>
        <a:bodyPr/>
        <a:lstStyle/>
        <a:p>
          <a:endParaRPr lang="fr-FR"/>
        </a:p>
      </dgm:t>
    </dgm:pt>
    <dgm:pt modelId="{C20DDC8F-3122-4D58-B5C2-D35741AA8FE7}">
      <dgm:prSet phldrT="[Texte]"/>
      <dgm:spPr/>
      <dgm:t>
        <a:bodyPr/>
        <a:lstStyle/>
        <a:p>
          <a:r>
            <a:rPr lang="fr-FR" dirty="0" smtClean="0"/>
            <a:t>MonAppli.js</a:t>
          </a:r>
          <a:endParaRPr lang="fr-FR" dirty="0"/>
        </a:p>
      </dgm:t>
    </dgm:pt>
    <dgm:pt modelId="{97DBF7CB-F432-4FF6-8670-0C82481B4E88}" type="parTrans" cxnId="{E56DC12D-6927-4298-B04E-D6CD1388B975}">
      <dgm:prSet/>
      <dgm:spPr/>
      <dgm:t>
        <a:bodyPr/>
        <a:lstStyle/>
        <a:p>
          <a:endParaRPr lang="fr-FR"/>
        </a:p>
      </dgm:t>
    </dgm:pt>
    <dgm:pt modelId="{32640151-20CC-40D0-9CCE-186ABF97EA23}" type="sibTrans" cxnId="{E56DC12D-6927-4298-B04E-D6CD1388B975}">
      <dgm:prSet/>
      <dgm:spPr/>
      <dgm:t>
        <a:bodyPr/>
        <a:lstStyle/>
        <a:p>
          <a:endParaRPr lang="fr-FR"/>
        </a:p>
      </dgm:t>
    </dgm:pt>
    <dgm:pt modelId="{F135E432-6769-47C1-917D-A3F3E5F0024B}">
      <dgm:prSet phldrT="[Texte]"/>
      <dgm:spPr/>
      <dgm:t>
        <a:bodyPr/>
        <a:lstStyle/>
        <a:p>
          <a:r>
            <a:rPr lang="fr-FR" b="0" i="0" dirty="0" err="1" smtClean="0"/>
            <a:t>Modules_internes</a:t>
          </a:r>
          <a:endParaRPr lang="fr-FR" dirty="0"/>
        </a:p>
      </dgm:t>
    </dgm:pt>
    <dgm:pt modelId="{3298DC08-708B-4B3C-9D3C-8D8AC2D3C12E}" type="parTrans" cxnId="{5BA39808-3B7E-4881-9F6F-FF3686757C95}">
      <dgm:prSet/>
      <dgm:spPr/>
      <dgm:t>
        <a:bodyPr/>
        <a:lstStyle/>
        <a:p>
          <a:endParaRPr lang="fr-FR"/>
        </a:p>
      </dgm:t>
    </dgm:pt>
    <dgm:pt modelId="{E31B1148-4703-4443-9A8D-20740E0C5E31}" type="sibTrans" cxnId="{5BA39808-3B7E-4881-9F6F-FF3686757C95}">
      <dgm:prSet/>
      <dgm:spPr/>
      <dgm:t>
        <a:bodyPr/>
        <a:lstStyle/>
        <a:p>
          <a:endParaRPr lang="fr-FR"/>
        </a:p>
      </dgm:t>
    </dgm:pt>
    <dgm:pt modelId="{FCFD2F5B-0FF1-4A51-97B3-BBDC86217E00}">
      <dgm:prSet phldrT="[Texte]"/>
      <dgm:spPr/>
      <dgm:t>
        <a:bodyPr/>
        <a:lstStyle/>
        <a:p>
          <a:r>
            <a:rPr lang="fr-FR" dirty="0" smtClean="0"/>
            <a:t>Mon_module.js</a:t>
          </a:r>
        </a:p>
      </dgm:t>
    </dgm:pt>
    <dgm:pt modelId="{4F650A12-DEBF-40F0-976E-284D7916A4BA}" type="parTrans" cxnId="{E217093D-F3D3-4640-A64B-FBA3196A6647}">
      <dgm:prSet/>
      <dgm:spPr/>
      <dgm:t>
        <a:bodyPr/>
        <a:lstStyle/>
        <a:p>
          <a:endParaRPr lang="fr-FR"/>
        </a:p>
      </dgm:t>
    </dgm:pt>
    <dgm:pt modelId="{DB7B4DA3-B379-4101-BAB6-2826F76F6DF4}" type="sibTrans" cxnId="{E217093D-F3D3-4640-A64B-FBA3196A6647}">
      <dgm:prSet/>
      <dgm:spPr/>
      <dgm:t>
        <a:bodyPr/>
        <a:lstStyle/>
        <a:p>
          <a:endParaRPr lang="fr-FR"/>
        </a:p>
      </dgm:t>
    </dgm:pt>
    <dgm:pt modelId="{837BAAA9-F44C-4E8E-A945-BA3C575A02BE}">
      <dgm:prSet/>
      <dgm:spPr/>
      <dgm:t>
        <a:bodyPr/>
        <a:lstStyle/>
        <a:p>
          <a:r>
            <a:rPr lang="fr-FR" b="0" i="0" dirty="0" err="1" smtClean="0"/>
            <a:t>node_modules</a:t>
          </a:r>
          <a:endParaRPr lang="fr-FR" dirty="0"/>
        </a:p>
      </dgm:t>
    </dgm:pt>
    <dgm:pt modelId="{A617CB0B-E328-45C6-9938-A0FD61DF528B}" type="parTrans" cxnId="{F0C83475-9AEC-47A8-92C1-109401E887C5}">
      <dgm:prSet/>
      <dgm:spPr/>
      <dgm:t>
        <a:bodyPr/>
        <a:lstStyle/>
        <a:p>
          <a:endParaRPr lang="fr-FR"/>
        </a:p>
      </dgm:t>
    </dgm:pt>
    <dgm:pt modelId="{C796E04E-EA6D-4A8D-9C49-520944806F6D}" type="sibTrans" cxnId="{F0C83475-9AEC-47A8-92C1-109401E887C5}">
      <dgm:prSet/>
      <dgm:spPr/>
      <dgm:t>
        <a:bodyPr/>
        <a:lstStyle/>
        <a:p>
          <a:endParaRPr lang="fr-FR"/>
        </a:p>
      </dgm:t>
    </dgm:pt>
    <dgm:pt modelId="{A2095D0F-43C5-4950-8CD4-5392BCD34D51}">
      <dgm:prSet/>
      <dgm:spPr/>
      <dgm:t>
        <a:bodyPr/>
        <a:lstStyle/>
        <a:p>
          <a:r>
            <a:rPr lang="fr-FR" dirty="0" smtClean="0"/>
            <a:t>http.js</a:t>
          </a:r>
          <a:endParaRPr lang="fr-FR" dirty="0"/>
        </a:p>
      </dgm:t>
    </dgm:pt>
    <dgm:pt modelId="{A439115A-8D90-4E90-A8D7-6F767A8B5B0E}" type="parTrans" cxnId="{D3451461-2278-4FC6-BCC2-3E8E0FBC9E1A}">
      <dgm:prSet/>
      <dgm:spPr/>
      <dgm:t>
        <a:bodyPr/>
        <a:lstStyle/>
        <a:p>
          <a:endParaRPr lang="fr-FR"/>
        </a:p>
      </dgm:t>
    </dgm:pt>
    <dgm:pt modelId="{324FA5D1-1FEF-460A-B54D-BE291A6E6918}" type="sibTrans" cxnId="{D3451461-2278-4FC6-BCC2-3E8E0FBC9E1A}">
      <dgm:prSet/>
      <dgm:spPr/>
      <dgm:t>
        <a:bodyPr/>
        <a:lstStyle/>
        <a:p>
          <a:endParaRPr lang="fr-FR"/>
        </a:p>
      </dgm:t>
    </dgm:pt>
    <dgm:pt modelId="{9F5DE659-BDBB-478E-91B3-D683F7617C0D}">
      <dgm:prSet/>
      <dgm:spPr/>
      <dgm:t>
        <a:bodyPr/>
        <a:lstStyle/>
        <a:p>
          <a:r>
            <a:rPr lang="fr-FR" dirty="0" smtClean="0"/>
            <a:t>url.js</a:t>
          </a:r>
          <a:endParaRPr lang="fr-FR" dirty="0"/>
        </a:p>
      </dgm:t>
    </dgm:pt>
    <dgm:pt modelId="{001FA58C-8181-45D8-BCA9-E4E4AC7A08AD}" type="parTrans" cxnId="{B891D760-384A-4112-BFDE-5D5FC23E1923}">
      <dgm:prSet/>
      <dgm:spPr/>
      <dgm:t>
        <a:bodyPr/>
        <a:lstStyle/>
        <a:p>
          <a:endParaRPr lang="fr-FR"/>
        </a:p>
      </dgm:t>
    </dgm:pt>
    <dgm:pt modelId="{78ACAACC-0186-4E35-BF15-CE9C4D1F5EBA}" type="sibTrans" cxnId="{B891D760-384A-4112-BFDE-5D5FC23E1923}">
      <dgm:prSet/>
      <dgm:spPr/>
      <dgm:t>
        <a:bodyPr/>
        <a:lstStyle/>
        <a:p>
          <a:endParaRPr lang="fr-FR"/>
        </a:p>
      </dgm:t>
    </dgm:pt>
    <dgm:pt modelId="{BA85CE7B-6D83-4C5F-B574-C6868AEEBBF4}" type="pres">
      <dgm:prSet presAssocID="{1FB32866-2B34-4649-829D-D7AA0EB978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3735F7-7524-40F9-879F-781E14A9EE86}" type="pres">
      <dgm:prSet presAssocID="{B04C0F0D-8F51-469D-85E4-4FE66123099F}" presName="hierRoot1" presStyleCnt="0"/>
      <dgm:spPr/>
    </dgm:pt>
    <dgm:pt modelId="{7672E209-56E5-4DBA-BC9B-66A589D43D0C}" type="pres">
      <dgm:prSet presAssocID="{B04C0F0D-8F51-469D-85E4-4FE66123099F}" presName="composite" presStyleCnt="0"/>
      <dgm:spPr/>
    </dgm:pt>
    <dgm:pt modelId="{AAB61BA3-C2BD-4ACD-9774-65CCDA6C6F40}" type="pres">
      <dgm:prSet presAssocID="{B04C0F0D-8F51-469D-85E4-4FE66123099F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743E58A9-E7CA-4896-A117-870186B2D0B6}" type="pres">
      <dgm:prSet presAssocID="{B04C0F0D-8F51-469D-85E4-4FE66123099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18F503B-0A9F-42FB-AC39-322FBE5A2F68}" type="pres">
      <dgm:prSet presAssocID="{B04C0F0D-8F51-469D-85E4-4FE66123099F}" presName="hierChild2" presStyleCnt="0"/>
      <dgm:spPr/>
    </dgm:pt>
    <dgm:pt modelId="{FAB5FD03-B450-4E48-B108-1A38CE2ECB32}" type="pres">
      <dgm:prSet presAssocID="{97DBF7CB-F432-4FF6-8670-0C82481B4E88}" presName="Name10" presStyleLbl="parChTrans1D2" presStyleIdx="0" presStyleCnt="3"/>
      <dgm:spPr/>
    </dgm:pt>
    <dgm:pt modelId="{B4E9B938-DDFD-4D75-9C8D-61C9E7A4D2CD}" type="pres">
      <dgm:prSet presAssocID="{C20DDC8F-3122-4D58-B5C2-D35741AA8FE7}" presName="hierRoot2" presStyleCnt="0"/>
      <dgm:spPr/>
    </dgm:pt>
    <dgm:pt modelId="{DF49B748-B31C-4686-B78A-061429C39B96}" type="pres">
      <dgm:prSet presAssocID="{C20DDC8F-3122-4D58-B5C2-D35741AA8FE7}" presName="composite2" presStyleCnt="0"/>
      <dgm:spPr/>
    </dgm:pt>
    <dgm:pt modelId="{C5A71E2C-3820-4D1F-A140-84E07A74F2E4}" type="pres">
      <dgm:prSet presAssocID="{C20DDC8F-3122-4D58-B5C2-D35741AA8FE7}" presName="image2" presStyleLbl="node2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133AEC-F73F-4F2B-BEAE-7076AE7B51BF}" type="pres">
      <dgm:prSet presAssocID="{C20DDC8F-3122-4D58-B5C2-D35741AA8FE7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F4AB276-2E76-4C10-A32D-D698F74A4B4F}" type="pres">
      <dgm:prSet presAssocID="{C20DDC8F-3122-4D58-B5C2-D35741AA8FE7}" presName="hierChild3" presStyleCnt="0"/>
      <dgm:spPr/>
    </dgm:pt>
    <dgm:pt modelId="{FEB0A160-BE1B-451B-9787-FCADB82FF192}" type="pres">
      <dgm:prSet presAssocID="{3298DC08-708B-4B3C-9D3C-8D8AC2D3C12E}" presName="Name10" presStyleLbl="parChTrans1D2" presStyleIdx="1" presStyleCnt="3"/>
      <dgm:spPr/>
    </dgm:pt>
    <dgm:pt modelId="{3DF87C79-562C-4D8F-8F06-E44F31B641A4}" type="pres">
      <dgm:prSet presAssocID="{F135E432-6769-47C1-917D-A3F3E5F0024B}" presName="hierRoot2" presStyleCnt="0"/>
      <dgm:spPr/>
    </dgm:pt>
    <dgm:pt modelId="{0D0A4273-A6EF-483D-A2AC-93F2CF4549DA}" type="pres">
      <dgm:prSet presAssocID="{F135E432-6769-47C1-917D-A3F3E5F0024B}" presName="composite2" presStyleCnt="0"/>
      <dgm:spPr/>
    </dgm:pt>
    <dgm:pt modelId="{20A159B2-D35F-4BBB-B70E-CEE6BEBBC5C9}" type="pres">
      <dgm:prSet presAssocID="{F135E432-6769-47C1-917D-A3F3E5F0024B}" presName="image2" presStyleLbl="node2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7D469EFD-3931-4ECB-8AAD-A88801018583}" type="pres">
      <dgm:prSet presAssocID="{F135E432-6769-47C1-917D-A3F3E5F0024B}" presName="text2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CD432D-FBEE-4B82-A35F-C94FEAD74785}" type="pres">
      <dgm:prSet presAssocID="{F135E432-6769-47C1-917D-A3F3E5F0024B}" presName="hierChild3" presStyleCnt="0"/>
      <dgm:spPr/>
    </dgm:pt>
    <dgm:pt modelId="{FD45DBF7-EFAA-4576-9D11-ACBAE74A26EB}" type="pres">
      <dgm:prSet presAssocID="{4F650A12-DEBF-40F0-976E-284D7916A4BA}" presName="Name17" presStyleLbl="parChTrans1D3" presStyleIdx="0" presStyleCnt="2"/>
      <dgm:spPr/>
    </dgm:pt>
    <dgm:pt modelId="{25FFA8FA-FF9B-46C5-9A6C-15A2A1C40EA0}" type="pres">
      <dgm:prSet presAssocID="{FCFD2F5B-0FF1-4A51-97B3-BBDC86217E00}" presName="hierRoot3" presStyleCnt="0"/>
      <dgm:spPr/>
    </dgm:pt>
    <dgm:pt modelId="{A466D295-2A5B-4B87-92B5-AD076CE2ADB0}" type="pres">
      <dgm:prSet presAssocID="{FCFD2F5B-0FF1-4A51-97B3-BBDC86217E00}" presName="composite3" presStyleCnt="0"/>
      <dgm:spPr/>
    </dgm:pt>
    <dgm:pt modelId="{C9587160-CFAB-4D07-ABC8-92D00F1D4293}" type="pres">
      <dgm:prSet presAssocID="{FCFD2F5B-0FF1-4A51-97B3-BBDC86217E00}" presName="image3" presStyleLbl="node3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D8F63E-F3D8-4E6C-AED4-C4D3FC3C9598}" type="pres">
      <dgm:prSet presAssocID="{FCFD2F5B-0FF1-4A51-97B3-BBDC86217E00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EC5E71-51FD-4793-B8C1-43FAF6A60753}" type="pres">
      <dgm:prSet presAssocID="{FCFD2F5B-0FF1-4A51-97B3-BBDC86217E00}" presName="hierChild4" presStyleCnt="0"/>
      <dgm:spPr/>
    </dgm:pt>
    <dgm:pt modelId="{246977E4-E6D2-4AD9-8364-E53AEF2649BF}" type="pres">
      <dgm:prSet presAssocID="{A617CB0B-E328-45C6-9938-A0FD61DF528B}" presName="Name10" presStyleLbl="parChTrans1D2" presStyleIdx="2" presStyleCnt="3"/>
      <dgm:spPr/>
    </dgm:pt>
    <dgm:pt modelId="{310C283E-2E23-47CE-AE70-41946A6A7D03}" type="pres">
      <dgm:prSet presAssocID="{837BAAA9-F44C-4E8E-A945-BA3C575A02BE}" presName="hierRoot2" presStyleCnt="0"/>
      <dgm:spPr/>
    </dgm:pt>
    <dgm:pt modelId="{8FC42295-2C20-4EDF-AAAA-B01DCE75F7C9}" type="pres">
      <dgm:prSet presAssocID="{837BAAA9-F44C-4E8E-A945-BA3C575A02BE}" presName="composite2" presStyleCnt="0"/>
      <dgm:spPr/>
    </dgm:pt>
    <dgm:pt modelId="{7B04D5CB-EC6C-435D-9991-CCAC62B601B4}" type="pres">
      <dgm:prSet presAssocID="{837BAAA9-F44C-4E8E-A945-BA3C575A02BE}" presName="image2" presStyleLbl="node2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896EB293-82B8-4FFE-83D2-BC4C641BD7F9}" type="pres">
      <dgm:prSet presAssocID="{837BAAA9-F44C-4E8E-A945-BA3C575A02BE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6B8984-58C3-4E1B-8E73-F131E47EFFE6}" type="pres">
      <dgm:prSet presAssocID="{837BAAA9-F44C-4E8E-A945-BA3C575A02BE}" presName="hierChild3" presStyleCnt="0"/>
      <dgm:spPr/>
    </dgm:pt>
    <dgm:pt modelId="{281A5658-D0D5-4EC0-85B3-07AC0CF87411}" type="pres">
      <dgm:prSet presAssocID="{A439115A-8D90-4E90-A8D7-6F767A8B5B0E}" presName="Name17" presStyleLbl="parChTrans1D3" presStyleIdx="1" presStyleCnt="2"/>
      <dgm:spPr/>
    </dgm:pt>
    <dgm:pt modelId="{14F549FA-28B8-4265-A4BB-7ED95BF73999}" type="pres">
      <dgm:prSet presAssocID="{A2095D0F-43C5-4950-8CD4-5392BCD34D51}" presName="hierRoot3" presStyleCnt="0"/>
      <dgm:spPr/>
    </dgm:pt>
    <dgm:pt modelId="{2AEF3099-DF01-4372-9A9B-86A83C4C0538}" type="pres">
      <dgm:prSet presAssocID="{A2095D0F-43C5-4950-8CD4-5392BCD34D51}" presName="composite3" presStyleCnt="0"/>
      <dgm:spPr/>
    </dgm:pt>
    <dgm:pt modelId="{8372ABE9-B871-4B72-8A25-6A300D296A95}" type="pres">
      <dgm:prSet presAssocID="{A2095D0F-43C5-4950-8CD4-5392BCD34D51}" presName="image3" presStyleLbl="node3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B635A89-3AF0-4BDE-BD2C-76D7B952AF8A}" type="pres">
      <dgm:prSet presAssocID="{A2095D0F-43C5-4950-8CD4-5392BCD34D51}" presName="text3" presStyleLbl="revTx" presStyleIdx="5" presStyleCnt="7">
        <dgm:presLayoutVars>
          <dgm:chPref val="3"/>
        </dgm:presLayoutVars>
      </dgm:prSet>
      <dgm:spPr/>
    </dgm:pt>
    <dgm:pt modelId="{ECF87CC1-9708-43AF-9B25-93CA83C7DF24}" type="pres">
      <dgm:prSet presAssocID="{A2095D0F-43C5-4950-8CD4-5392BCD34D51}" presName="hierChild4" presStyleCnt="0"/>
      <dgm:spPr/>
    </dgm:pt>
    <dgm:pt modelId="{D19C88C9-1206-4D4F-853B-41E44660E367}" type="pres">
      <dgm:prSet presAssocID="{001FA58C-8181-45D8-BCA9-E4E4AC7A08AD}" presName="Name23" presStyleLbl="parChTrans1D4" presStyleIdx="0" presStyleCnt="1"/>
      <dgm:spPr/>
    </dgm:pt>
    <dgm:pt modelId="{4B88EFDF-5679-4762-8856-A71290070FD8}" type="pres">
      <dgm:prSet presAssocID="{9F5DE659-BDBB-478E-91B3-D683F7617C0D}" presName="hierRoot4" presStyleCnt="0"/>
      <dgm:spPr/>
    </dgm:pt>
    <dgm:pt modelId="{61934D13-6710-4C62-A707-4496E3AF959D}" type="pres">
      <dgm:prSet presAssocID="{9F5DE659-BDBB-478E-91B3-D683F7617C0D}" presName="composite4" presStyleCnt="0"/>
      <dgm:spPr/>
    </dgm:pt>
    <dgm:pt modelId="{773BB375-185C-4A2A-A831-F5957FA66011}" type="pres">
      <dgm:prSet presAssocID="{9F5DE659-BDBB-478E-91B3-D683F7617C0D}" presName="image4" presStyleLbl="node4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94A3A4D-285C-4DEA-86E2-63DC05C4EF35}" type="pres">
      <dgm:prSet presAssocID="{9F5DE659-BDBB-478E-91B3-D683F7617C0D}" presName="text4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26159E5-54E9-451A-BE60-CF84E03F2B70}" type="pres">
      <dgm:prSet presAssocID="{9F5DE659-BDBB-478E-91B3-D683F7617C0D}" presName="hierChild5" presStyleCnt="0"/>
      <dgm:spPr/>
    </dgm:pt>
  </dgm:ptLst>
  <dgm:cxnLst>
    <dgm:cxn modelId="{D3451461-2278-4FC6-BCC2-3E8E0FBC9E1A}" srcId="{837BAAA9-F44C-4E8E-A945-BA3C575A02BE}" destId="{A2095D0F-43C5-4950-8CD4-5392BCD34D51}" srcOrd="0" destOrd="0" parTransId="{A439115A-8D90-4E90-A8D7-6F767A8B5B0E}" sibTransId="{324FA5D1-1FEF-460A-B54D-BE291A6E6918}"/>
    <dgm:cxn modelId="{D168EE18-CAC2-454B-97C4-AD3A25CF416F}" type="presOf" srcId="{4F650A12-DEBF-40F0-976E-284D7916A4BA}" destId="{FD45DBF7-EFAA-4576-9D11-ACBAE74A26EB}" srcOrd="0" destOrd="0" presId="urn:microsoft.com/office/officeart/2009/layout/CirclePictureHierarchy"/>
    <dgm:cxn modelId="{4DC1F036-F9FA-4130-B547-9DCE12887204}" type="presOf" srcId="{001FA58C-8181-45D8-BCA9-E4E4AC7A08AD}" destId="{D19C88C9-1206-4D4F-853B-41E44660E367}" srcOrd="0" destOrd="0" presId="urn:microsoft.com/office/officeart/2009/layout/CirclePictureHierarchy"/>
    <dgm:cxn modelId="{A546B372-EA36-4426-9442-824521A14C52}" type="presOf" srcId="{FCFD2F5B-0FF1-4A51-97B3-BBDC86217E00}" destId="{69D8F63E-F3D8-4E6C-AED4-C4D3FC3C9598}" srcOrd="0" destOrd="0" presId="urn:microsoft.com/office/officeart/2009/layout/CirclePictureHierarchy"/>
    <dgm:cxn modelId="{E217093D-F3D3-4640-A64B-FBA3196A6647}" srcId="{F135E432-6769-47C1-917D-A3F3E5F0024B}" destId="{FCFD2F5B-0FF1-4A51-97B3-BBDC86217E00}" srcOrd="0" destOrd="0" parTransId="{4F650A12-DEBF-40F0-976E-284D7916A4BA}" sibTransId="{DB7B4DA3-B379-4101-BAB6-2826F76F6DF4}"/>
    <dgm:cxn modelId="{E56DC12D-6927-4298-B04E-D6CD1388B975}" srcId="{B04C0F0D-8F51-469D-85E4-4FE66123099F}" destId="{C20DDC8F-3122-4D58-B5C2-D35741AA8FE7}" srcOrd="0" destOrd="0" parTransId="{97DBF7CB-F432-4FF6-8670-0C82481B4E88}" sibTransId="{32640151-20CC-40D0-9CCE-186ABF97EA23}"/>
    <dgm:cxn modelId="{9C1ACF22-91F4-4DAE-A5B9-305D4845E866}" type="presOf" srcId="{C20DDC8F-3122-4D58-B5C2-D35741AA8FE7}" destId="{D2133AEC-F73F-4F2B-BEAE-7076AE7B51BF}" srcOrd="0" destOrd="0" presId="urn:microsoft.com/office/officeart/2009/layout/CirclePictureHierarchy"/>
    <dgm:cxn modelId="{24D35B20-9CD5-4B48-9695-F5B2C80C92CE}" type="presOf" srcId="{A439115A-8D90-4E90-A8D7-6F767A8B5B0E}" destId="{281A5658-D0D5-4EC0-85B3-07AC0CF87411}" srcOrd="0" destOrd="0" presId="urn:microsoft.com/office/officeart/2009/layout/CirclePictureHierarchy"/>
    <dgm:cxn modelId="{5BA39808-3B7E-4881-9F6F-FF3686757C95}" srcId="{B04C0F0D-8F51-469D-85E4-4FE66123099F}" destId="{F135E432-6769-47C1-917D-A3F3E5F0024B}" srcOrd="1" destOrd="0" parTransId="{3298DC08-708B-4B3C-9D3C-8D8AC2D3C12E}" sibTransId="{E31B1148-4703-4443-9A8D-20740E0C5E31}"/>
    <dgm:cxn modelId="{0DC38432-96A3-4BD4-A9AC-6648EE573301}" type="presOf" srcId="{3298DC08-708B-4B3C-9D3C-8D8AC2D3C12E}" destId="{FEB0A160-BE1B-451B-9787-FCADB82FF192}" srcOrd="0" destOrd="0" presId="urn:microsoft.com/office/officeart/2009/layout/CirclePictureHierarchy"/>
    <dgm:cxn modelId="{2EBFA98D-C54B-47DC-94B6-70C8C87B8240}" type="presOf" srcId="{97DBF7CB-F432-4FF6-8670-0C82481B4E88}" destId="{FAB5FD03-B450-4E48-B108-1A38CE2ECB32}" srcOrd="0" destOrd="0" presId="urn:microsoft.com/office/officeart/2009/layout/CirclePictureHierarchy"/>
    <dgm:cxn modelId="{F0C83475-9AEC-47A8-92C1-109401E887C5}" srcId="{B04C0F0D-8F51-469D-85E4-4FE66123099F}" destId="{837BAAA9-F44C-4E8E-A945-BA3C575A02BE}" srcOrd="2" destOrd="0" parTransId="{A617CB0B-E328-45C6-9938-A0FD61DF528B}" sibTransId="{C796E04E-EA6D-4A8D-9C49-520944806F6D}"/>
    <dgm:cxn modelId="{B891D760-384A-4112-BFDE-5D5FC23E1923}" srcId="{A2095D0F-43C5-4950-8CD4-5392BCD34D51}" destId="{9F5DE659-BDBB-478E-91B3-D683F7617C0D}" srcOrd="0" destOrd="0" parTransId="{001FA58C-8181-45D8-BCA9-E4E4AC7A08AD}" sibTransId="{78ACAACC-0186-4E35-BF15-CE9C4D1F5EBA}"/>
    <dgm:cxn modelId="{AF7A4650-B8D2-49D6-9240-0D954B5C7E25}" type="presOf" srcId="{837BAAA9-F44C-4E8E-A945-BA3C575A02BE}" destId="{896EB293-82B8-4FFE-83D2-BC4C641BD7F9}" srcOrd="0" destOrd="0" presId="urn:microsoft.com/office/officeart/2009/layout/CirclePictureHierarchy"/>
    <dgm:cxn modelId="{4BBBB270-30AA-401B-86B2-77D2F2A38BFE}" type="presOf" srcId="{B04C0F0D-8F51-469D-85E4-4FE66123099F}" destId="{743E58A9-E7CA-4896-A117-870186B2D0B6}" srcOrd="0" destOrd="0" presId="urn:microsoft.com/office/officeart/2009/layout/CirclePictureHierarchy"/>
    <dgm:cxn modelId="{A5D17A2E-1D80-42A1-A02F-AD0322EF3DB3}" srcId="{1FB32866-2B34-4649-829D-D7AA0EB9788F}" destId="{B04C0F0D-8F51-469D-85E4-4FE66123099F}" srcOrd="0" destOrd="0" parTransId="{1D199D5B-446C-4EB9-BD26-51FD9224D4B3}" sibTransId="{EA935384-69F5-4C8E-8E66-9632133F8384}"/>
    <dgm:cxn modelId="{B1BA9576-E02F-4C82-96A1-C7CF8A8DF7C0}" type="presOf" srcId="{A617CB0B-E328-45C6-9938-A0FD61DF528B}" destId="{246977E4-E6D2-4AD9-8364-E53AEF2649BF}" srcOrd="0" destOrd="0" presId="urn:microsoft.com/office/officeart/2009/layout/CirclePictureHierarchy"/>
    <dgm:cxn modelId="{48973F07-A399-4C9B-BFF8-BAA09AF96587}" type="presOf" srcId="{1FB32866-2B34-4649-829D-D7AA0EB9788F}" destId="{BA85CE7B-6D83-4C5F-B574-C6868AEEBBF4}" srcOrd="0" destOrd="0" presId="urn:microsoft.com/office/officeart/2009/layout/CirclePictureHierarchy"/>
    <dgm:cxn modelId="{21109F0C-63BB-4995-BAE1-A5C95EC987A0}" type="presOf" srcId="{9F5DE659-BDBB-478E-91B3-D683F7617C0D}" destId="{A94A3A4D-285C-4DEA-86E2-63DC05C4EF35}" srcOrd="0" destOrd="0" presId="urn:microsoft.com/office/officeart/2009/layout/CirclePictureHierarchy"/>
    <dgm:cxn modelId="{9FB7F456-1322-47B2-BD75-8DC375D4058E}" type="presOf" srcId="{A2095D0F-43C5-4950-8CD4-5392BCD34D51}" destId="{EB635A89-3AF0-4BDE-BD2C-76D7B952AF8A}" srcOrd="0" destOrd="0" presId="urn:microsoft.com/office/officeart/2009/layout/CirclePictureHierarchy"/>
    <dgm:cxn modelId="{E45087F6-B0E7-47F9-B2F4-951859DA614A}" type="presOf" srcId="{F135E432-6769-47C1-917D-A3F3E5F0024B}" destId="{7D469EFD-3931-4ECB-8AAD-A88801018583}" srcOrd="0" destOrd="0" presId="urn:microsoft.com/office/officeart/2009/layout/CirclePictureHierarchy"/>
    <dgm:cxn modelId="{D97F1B79-CB5D-4A00-A8BB-1AE3BE2A7E06}" type="presParOf" srcId="{BA85CE7B-6D83-4C5F-B574-C6868AEEBBF4}" destId="{663735F7-7524-40F9-879F-781E14A9EE86}" srcOrd="0" destOrd="0" presId="urn:microsoft.com/office/officeart/2009/layout/CirclePictureHierarchy"/>
    <dgm:cxn modelId="{3F3B7422-473E-471F-BB90-BEF676B47C8B}" type="presParOf" srcId="{663735F7-7524-40F9-879F-781E14A9EE86}" destId="{7672E209-56E5-4DBA-BC9B-66A589D43D0C}" srcOrd="0" destOrd="0" presId="urn:microsoft.com/office/officeart/2009/layout/CirclePictureHierarchy"/>
    <dgm:cxn modelId="{0E45101B-1C3E-4DC4-9246-5BAA1DB7E0E4}" type="presParOf" srcId="{7672E209-56E5-4DBA-BC9B-66A589D43D0C}" destId="{AAB61BA3-C2BD-4ACD-9774-65CCDA6C6F40}" srcOrd="0" destOrd="0" presId="urn:microsoft.com/office/officeart/2009/layout/CirclePictureHierarchy"/>
    <dgm:cxn modelId="{D0718250-96C7-4920-9225-DE03949CE863}" type="presParOf" srcId="{7672E209-56E5-4DBA-BC9B-66A589D43D0C}" destId="{743E58A9-E7CA-4896-A117-870186B2D0B6}" srcOrd="1" destOrd="0" presId="urn:microsoft.com/office/officeart/2009/layout/CirclePictureHierarchy"/>
    <dgm:cxn modelId="{D9265E7F-0516-4325-8736-C3536B8779AB}" type="presParOf" srcId="{663735F7-7524-40F9-879F-781E14A9EE86}" destId="{018F503B-0A9F-42FB-AC39-322FBE5A2F68}" srcOrd="1" destOrd="0" presId="urn:microsoft.com/office/officeart/2009/layout/CirclePictureHierarchy"/>
    <dgm:cxn modelId="{1F5E8D1E-E984-4841-A489-B7DFACD0468A}" type="presParOf" srcId="{018F503B-0A9F-42FB-AC39-322FBE5A2F68}" destId="{FAB5FD03-B450-4E48-B108-1A38CE2ECB32}" srcOrd="0" destOrd="0" presId="urn:microsoft.com/office/officeart/2009/layout/CirclePictureHierarchy"/>
    <dgm:cxn modelId="{0C09EA08-D0B7-44E2-B10C-03C6221FAE2A}" type="presParOf" srcId="{018F503B-0A9F-42FB-AC39-322FBE5A2F68}" destId="{B4E9B938-DDFD-4D75-9C8D-61C9E7A4D2CD}" srcOrd="1" destOrd="0" presId="urn:microsoft.com/office/officeart/2009/layout/CirclePictureHierarchy"/>
    <dgm:cxn modelId="{4083E87D-0D6E-465C-888F-E2180BDA4167}" type="presParOf" srcId="{B4E9B938-DDFD-4D75-9C8D-61C9E7A4D2CD}" destId="{DF49B748-B31C-4686-B78A-061429C39B96}" srcOrd="0" destOrd="0" presId="urn:microsoft.com/office/officeart/2009/layout/CirclePictureHierarchy"/>
    <dgm:cxn modelId="{69FDD349-3CC5-4DF7-83F1-50013DE69BEF}" type="presParOf" srcId="{DF49B748-B31C-4686-B78A-061429C39B96}" destId="{C5A71E2C-3820-4D1F-A140-84E07A74F2E4}" srcOrd="0" destOrd="0" presId="urn:microsoft.com/office/officeart/2009/layout/CirclePictureHierarchy"/>
    <dgm:cxn modelId="{18D99526-E43C-4F37-BA56-C048A32FBF31}" type="presParOf" srcId="{DF49B748-B31C-4686-B78A-061429C39B96}" destId="{D2133AEC-F73F-4F2B-BEAE-7076AE7B51BF}" srcOrd="1" destOrd="0" presId="urn:microsoft.com/office/officeart/2009/layout/CirclePictureHierarchy"/>
    <dgm:cxn modelId="{0D4A1D74-8EDB-4CBF-BD93-42F28C294CCB}" type="presParOf" srcId="{B4E9B938-DDFD-4D75-9C8D-61C9E7A4D2CD}" destId="{CF4AB276-2E76-4C10-A32D-D698F74A4B4F}" srcOrd="1" destOrd="0" presId="urn:microsoft.com/office/officeart/2009/layout/CirclePictureHierarchy"/>
    <dgm:cxn modelId="{A1ADA96D-CF3F-46C4-BEE0-528FBB5D63F4}" type="presParOf" srcId="{018F503B-0A9F-42FB-AC39-322FBE5A2F68}" destId="{FEB0A160-BE1B-451B-9787-FCADB82FF192}" srcOrd="2" destOrd="0" presId="urn:microsoft.com/office/officeart/2009/layout/CirclePictureHierarchy"/>
    <dgm:cxn modelId="{EF73FBA5-72BE-4935-A696-181A57294820}" type="presParOf" srcId="{018F503B-0A9F-42FB-AC39-322FBE5A2F68}" destId="{3DF87C79-562C-4D8F-8F06-E44F31B641A4}" srcOrd="3" destOrd="0" presId="urn:microsoft.com/office/officeart/2009/layout/CirclePictureHierarchy"/>
    <dgm:cxn modelId="{1D77B33C-5334-44BC-95A3-38CC7C5586BE}" type="presParOf" srcId="{3DF87C79-562C-4D8F-8F06-E44F31B641A4}" destId="{0D0A4273-A6EF-483D-A2AC-93F2CF4549DA}" srcOrd="0" destOrd="0" presId="urn:microsoft.com/office/officeart/2009/layout/CirclePictureHierarchy"/>
    <dgm:cxn modelId="{D37F62FA-EF43-4D74-B98F-6B4E5916B64D}" type="presParOf" srcId="{0D0A4273-A6EF-483D-A2AC-93F2CF4549DA}" destId="{20A159B2-D35F-4BBB-B70E-CEE6BEBBC5C9}" srcOrd="0" destOrd="0" presId="urn:microsoft.com/office/officeart/2009/layout/CirclePictureHierarchy"/>
    <dgm:cxn modelId="{0E45B8E6-5BEC-440D-99D7-73481F7B1854}" type="presParOf" srcId="{0D0A4273-A6EF-483D-A2AC-93F2CF4549DA}" destId="{7D469EFD-3931-4ECB-8AAD-A88801018583}" srcOrd="1" destOrd="0" presId="urn:microsoft.com/office/officeart/2009/layout/CirclePictureHierarchy"/>
    <dgm:cxn modelId="{E6708252-C3E0-41BF-8A4A-32B3A4F7B6DC}" type="presParOf" srcId="{3DF87C79-562C-4D8F-8F06-E44F31B641A4}" destId="{8ACD432D-FBEE-4B82-A35F-C94FEAD74785}" srcOrd="1" destOrd="0" presId="urn:microsoft.com/office/officeart/2009/layout/CirclePictureHierarchy"/>
    <dgm:cxn modelId="{7EA7A72C-1FE4-442D-8476-9AB27AB41342}" type="presParOf" srcId="{8ACD432D-FBEE-4B82-A35F-C94FEAD74785}" destId="{FD45DBF7-EFAA-4576-9D11-ACBAE74A26EB}" srcOrd="0" destOrd="0" presId="urn:microsoft.com/office/officeart/2009/layout/CirclePictureHierarchy"/>
    <dgm:cxn modelId="{893D4220-4286-4C70-8026-B203737FDB86}" type="presParOf" srcId="{8ACD432D-FBEE-4B82-A35F-C94FEAD74785}" destId="{25FFA8FA-FF9B-46C5-9A6C-15A2A1C40EA0}" srcOrd="1" destOrd="0" presId="urn:microsoft.com/office/officeart/2009/layout/CirclePictureHierarchy"/>
    <dgm:cxn modelId="{85AA6553-0794-4274-89F0-DF76BD806261}" type="presParOf" srcId="{25FFA8FA-FF9B-46C5-9A6C-15A2A1C40EA0}" destId="{A466D295-2A5B-4B87-92B5-AD076CE2ADB0}" srcOrd="0" destOrd="0" presId="urn:microsoft.com/office/officeart/2009/layout/CirclePictureHierarchy"/>
    <dgm:cxn modelId="{848629AB-39A6-42F9-A2B8-FD2EACCC33D8}" type="presParOf" srcId="{A466D295-2A5B-4B87-92B5-AD076CE2ADB0}" destId="{C9587160-CFAB-4D07-ABC8-92D00F1D4293}" srcOrd="0" destOrd="0" presId="urn:microsoft.com/office/officeart/2009/layout/CirclePictureHierarchy"/>
    <dgm:cxn modelId="{6CAC2282-F1C8-406B-8C75-7F665CA1DC85}" type="presParOf" srcId="{A466D295-2A5B-4B87-92B5-AD076CE2ADB0}" destId="{69D8F63E-F3D8-4E6C-AED4-C4D3FC3C9598}" srcOrd="1" destOrd="0" presId="urn:microsoft.com/office/officeart/2009/layout/CirclePictureHierarchy"/>
    <dgm:cxn modelId="{9BB2CB6C-3607-46EE-9C90-7D8F239198C4}" type="presParOf" srcId="{25FFA8FA-FF9B-46C5-9A6C-15A2A1C40EA0}" destId="{46EC5E71-51FD-4793-B8C1-43FAF6A60753}" srcOrd="1" destOrd="0" presId="urn:microsoft.com/office/officeart/2009/layout/CirclePictureHierarchy"/>
    <dgm:cxn modelId="{C922142A-05E2-47DF-A745-A2CE16A27975}" type="presParOf" srcId="{018F503B-0A9F-42FB-AC39-322FBE5A2F68}" destId="{246977E4-E6D2-4AD9-8364-E53AEF2649BF}" srcOrd="4" destOrd="0" presId="urn:microsoft.com/office/officeart/2009/layout/CirclePictureHierarchy"/>
    <dgm:cxn modelId="{61E1500D-C064-46A2-9E80-EFA3B8DF08A1}" type="presParOf" srcId="{018F503B-0A9F-42FB-AC39-322FBE5A2F68}" destId="{310C283E-2E23-47CE-AE70-41946A6A7D03}" srcOrd="5" destOrd="0" presId="urn:microsoft.com/office/officeart/2009/layout/CirclePictureHierarchy"/>
    <dgm:cxn modelId="{1D3E3D19-7081-4E0C-8D90-C4E7E0D97B2D}" type="presParOf" srcId="{310C283E-2E23-47CE-AE70-41946A6A7D03}" destId="{8FC42295-2C20-4EDF-AAAA-B01DCE75F7C9}" srcOrd="0" destOrd="0" presId="urn:microsoft.com/office/officeart/2009/layout/CirclePictureHierarchy"/>
    <dgm:cxn modelId="{CE9BB4C2-CC20-463F-B441-173BA9E2C891}" type="presParOf" srcId="{8FC42295-2C20-4EDF-AAAA-B01DCE75F7C9}" destId="{7B04D5CB-EC6C-435D-9991-CCAC62B601B4}" srcOrd="0" destOrd="0" presId="urn:microsoft.com/office/officeart/2009/layout/CirclePictureHierarchy"/>
    <dgm:cxn modelId="{3FDA6E24-391C-439C-86A8-B475A5AE5FEB}" type="presParOf" srcId="{8FC42295-2C20-4EDF-AAAA-B01DCE75F7C9}" destId="{896EB293-82B8-4FFE-83D2-BC4C641BD7F9}" srcOrd="1" destOrd="0" presId="urn:microsoft.com/office/officeart/2009/layout/CirclePictureHierarchy"/>
    <dgm:cxn modelId="{FFE669B2-21D1-4D9C-A154-40224669607F}" type="presParOf" srcId="{310C283E-2E23-47CE-AE70-41946A6A7D03}" destId="{C16B8984-58C3-4E1B-8E73-F131E47EFFE6}" srcOrd="1" destOrd="0" presId="urn:microsoft.com/office/officeart/2009/layout/CirclePictureHierarchy"/>
    <dgm:cxn modelId="{C6D087AF-13FD-444D-87BB-4A8A48F6BF63}" type="presParOf" srcId="{C16B8984-58C3-4E1B-8E73-F131E47EFFE6}" destId="{281A5658-D0D5-4EC0-85B3-07AC0CF87411}" srcOrd="0" destOrd="0" presId="urn:microsoft.com/office/officeart/2009/layout/CirclePictureHierarchy"/>
    <dgm:cxn modelId="{9BB1D97D-9A73-4FA7-8DE7-9B3BFC00C227}" type="presParOf" srcId="{C16B8984-58C3-4E1B-8E73-F131E47EFFE6}" destId="{14F549FA-28B8-4265-A4BB-7ED95BF73999}" srcOrd="1" destOrd="0" presId="urn:microsoft.com/office/officeart/2009/layout/CirclePictureHierarchy"/>
    <dgm:cxn modelId="{C6960ECE-621E-44FB-AFB4-7E20A4AAD35F}" type="presParOf" srcId="{14F549FA-28B8-4265-A4BB-7ED95BF73999}" destId="{2AEF3099-DF01-4372-9A9B-86A83C4C0538}" srcOrd="0" destOrd="0" presId="urn:microsoft.com/office/officeart/2009/layout/CirclePictureHierarchy"/>
    <dgm:cxn modelId="{87D0CC37-40B5-463D-A407-30CFC1445B29}" type="presParOf" srcId="{2AEF3099-DF01-4372-9A9B-86A83C4C0538}" destId="{8372ABE9-B871-4B72-8A25-6A300D296A95}" srcOrd="0" destOrd="0" presId="urn:microsoft.com/office/officeart/2009/layout/CirclePictureHierarchy"/>
    <dgm:cxn modelId="{8377336A-0E32-421A-9A79-5EB8716F0517}" type="presParOf" srcId="{2AEF3099-DF01-4372-9A9B-86A83C4C0538}" destId="{EB635A89-3AF0-4BDE-BD2C-76D7B952AF8A}" srcOrd="1" destOrd="0" presId="urn:microsoft.com/office/officeart/2009/layout/CirclePictureHierarchy"/>
    <dgm:cxn modelId="{FA428036-E542-4CF8-AA68-E325D7FD4ED2}" type="presParOf" srcId="{14F549FA-28B8-4265-A4BB-7ED95BF73999}" destId="{ECF87CC1-9708-43AF-9B25-93CA83C7DF24}" srcOrd="1" destOrd="0" presId="urn:microsoft.com/office/officeart/2009/layout/CirclePictureHierarchy"/>
    <dgm:cxn modelId="{A01E5BBF-1BA4-410C-B376-509758DD46BD}" type="presParOf" srcId="{ECF87CC1-9708-43AF-9B25-93CA83C7DF24}" destId="{D19C88C9-1206-4D4F-853B-41E44660E367}" srcOrd="0" destOrd="0" presId="urn:microsoft.com/office/officeart/2009/layout/CirclePictureHierarchy"/>
    <dgm:cxn modelId="{3F1AF29E-7C59-4D6A-86C9-588FAC24B53D}" type="presParOf" srcId="{ECF87CC1-9708-43AF-9B25-93CA83C7DF24}" destId="{4B88EFDF-5679-4762-8856-A71290070FD8}" srcOrd="1" destOrd="0" presId="urn:microsoft.com/office/officeart/2009/layout/CirclePictureHierarchy"/>
    <dgm:cxn modelId="{345AF796-6BD2-401A-A750-9C26994D2FE4}" type="presParOf" srcId="{4B88EFDF-5679-4762-8856-A71290070FD8}" destId="{61934D13-6710-4C62-A707-4496E3AF959D}" srcOrd="0" destOrd="0" presId="urn:microsoft.com/office/officeart/2009/layout/CirclePictureHierarchy"/>
    <dgm:cxn modelId="{FC1773EF-3033-4AC4-A6A1-FC6DE01E8A2D}" type="presParOf" srcId="{61934D13-6710-4C62-A707-4496E3AF959D}" destId="{773BB375-185C-4A2A-A831-F5957FA66011}" srcOrd="0" destOrd="0" presId="urn:microsoft.com/office/officeart/2009/layout/CirclePictureHierarchy"/>
    <dgm:cxn modelId="{A3D30B5B-5922-4210-B038-0050AA0DB5A2}" type="presParOf" srcId="{61934D13-6710-4C62-A707-4496E3AF959D}" destId="{A94A3A4D-285C-4DEA-86E2-63DC05C4EF35}" srcOrd="1" destOrd="0" presId="urn:microsoft.com/office/officeart/2009/layout/CirclePictureHierarchy"/>
    <dgm:cxn modelId="{C0BE7BE6-3755-4AD0-8A5B-A2FF90A6A181}" type="presParOf" srcId="{4B88EFDF-5679-4762-8856-A71290070FD8}" destId="{126159E5-54E9-451A-BE60-CF84E03F2B7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C88C9-1206-4D4F-853B-41E44660E367}">
      <dsp:nvSpPr>
        <dsp:cNvPr id="0" name=""/>
        <dsp:cNvSpPr/>
      </dsp:nvSpPr>
      <dsp:spPr>
        <a:xfrm>
          <a:off x="4526280" y="2914967"/>
          <a:ext cx="91440" cy="240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0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A5658-D0D5-4EC0-85B3-07AC0CF87411}">
      <dsp:nvSpPr>
        <dsp:cNvPr id="0" name=""/>
        <dsp:cNvSpPr/>
      </dsp:nvSpPr>
      <dsp:spPr>
        <a:xfrm>
          <a:off x="4526280" y="1912937"/>
          <a:ext cx="91440" cy="2400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0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977E4-E6D2-4AD9-8364-E53AEF2649BF}">
      <dsp:nvSpPr>
        <dsp:cNvPr id="0" name=""/>
        <dsp:cNvSpPr/>
      </dsp:nvSpPr>
      <dsp:spPr>
        <a:xfrm>
          <a:off x="2476499" y="910907"/>
          <a:ext cx="2095500" cy="240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67"/>
              </a:lnTo>
              <a:lnTo>
                <a:pt x="2095500" y="120967"/>
              </a:lnTo>
              <a:lnTo>
                <a:pt x="2095500" y="2400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5DBF7-EFAA-4576-9D11-ACBAE74A26EB}">
      <dsp:nvSpPr>
        <dsp:cNvPr id="0" name=""/>
        <dsp:cNvSpPr/>
      </dsp:nvSpPr>
      <dsp:spPr>
        <a:xfrm>
          <a:off x="2430779" y="1912937"/>
          <a:ext cx="91440" cy="2400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0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0A160-BE1B-451B-9787-FCADB82FF192}">
      <dsp:nvSpPr>
        <dsp:cNvPr id="0" name=""/>
        <dsp:cNvSpPr/>
      </dsp:nvSpPr>
      <dsp:spPr>
        <a:xfrm>
          <a:off x="2430779" y="910907"/>
          <a:ext cx="91440" cy="240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0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5FD03-B450-4E48-B108-1A38CE2ECB32}">
      <dsp:nvSpPr>
        <dsp:cNvPr id="0" name=""/>
        <dsp:cNvSpPr/>
      </dsp:nvSpPr>
      <dsp:spPr>
        <a:xfrm>
          <a:off x="380999" y="910907"/>
          <a:ext cx="2095500" cy="240029"/>
        </a:xfrm>
        <a:custGeom>
          <a:avLst/>
          <a:gdLst/>
          <a:ahLst/>
          <a:cxnLst/>
          <a:rect l="0" t="0" r="0" b="0"/>
          <a:pathLst>
            <a:path>
              <a:moveTo>
                <a:pt x="2095500" y="0"/>
              </a:moveTo>
              <a:lnTo>
                <a:pt x="2095500" y="120967"/>
              </a:lnTo>
              <a:lnTo>
                <a:pt x="0" y="120967"/>
              </a:lnTo>
              <a:lnTo>
                <a:pt x="0" y="2400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61BA3-C2BD-4ACD-9774-65CCDA6C6F40}">
      <dsp:nvSpPr>
        <dsp:cNvPr id="0" name=""/>
        <dsp:cNvSpPr/>
      </dsp:nvSpPr>
      <dsp:spPr>
        <a:xfrm>
          <a:off x="2095500" y="148907"/>
          <a:ext cx="761999" cy="7619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E58A9-E7CA-4896-A117-870186B2D0B6}">
      <dsp:nvSpPr>
        <dsp:cNvPr id="0" name=""/>
        <dsp:cNvSpPr/>
      </dsp:nvSpPr>
      <dsp:spPr>
        <a:xfrm>
          <a:off x="2857500" y="147002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Répertoire de mon appli</a:t>
          </a:r>
          <a:endParaRPr lang="fr-FR" sz="1100" kern="1200" dirty="0"/>
        </a:p>
      </dsp:txBody>
      <dsp:txXfrm>
        <a:off x="2857500" y="147002"/>
        <a:ext cx="1143000" cy="761999"/>
      </dsp:txXfrm>
    </dsp:sp>
    <dsp:sp modelId="{C5A71E2C-3820-4D1F-A140-84E07A74F2E4}">
      <dsp:nvSpPr>
        <dsp:cNvPr id="0" name=""/>
        <dsp:cNvSpPr/>
      </dsp:nvSpPr>
      <dsp:spPr>
        <a:xfrm>
          <a:off x="0" y="1150937"/>
          <a:ext cx="761999" cy="761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33AEC-F73F-4F2B-BEAE-7076AE7B51BF}">
      <dsp:nvSpPr>
        <dsp:cNvPr id="0" name=""/>
        <dsp:cNvSpPr/>
      </dsp:nvSpPr>
      <dsp:spPr>
        <a:xfrm>
          <a:off x="762000" y="1149032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MonAppli.js</a:t>
          </a:r>
          <a:endParaRPr lang="fr-FR" sz="1100" kern="1200" dirty="0"/>
        </a:p>
      </dsp:txBody>
      <dsp:txXfrm>
        <a:off x="762000" y="1149032"/>
        <a:ext cx="1143000" cy="761999"/>
      </dsp:txXfrm>
    </dsp:sp>
    <dsp:sp modelId="{20A159B2-D35F-4BBB-B70E-CEE6BEBBC5C9}">
      <dsp:nvSpPr>
        <dsp:cNvPr id="0" name=""/>
        <dsp:cNvSpPr/>
      </dsp:nvSpPr>
      <dsp:spPr>
        <a:xfrm>
          <a:off x="2095500" y="1150937"/>
          <a:ext cx="761999" cy="7619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69EFD-3931-4ECB-8AAD-A88801018583}">
      <dsp:nvSpPr>
        <dsp:cNvPr id="0" name=""/>
        <dsp:cNvSpPr/>
      </dsp:nvSpPr>
      <dsp:spPr>
        <a:xfrm>
          <a:off x="2857500" y="1149032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dirty="0" err="1" smtClean="0"/>
            <a:t>Modules_internes</a:t>
          </a:r>
          <a:endParaRPr lang="fr-FR" sz="1100" kern="1200" dirty="0"/>
        </a:p>
      </dsp:txBody>
      <dsp:txXfrm>
        <a:off x="2857500" y="1149032"/>
        <a:ext cx="1143000" cy="761999"/>
      </dsp:txXfrm>
    </dsp:sp>
    <dsp:sp modelId="{C9587160-CFAB-4D07-ABC8-92D00F1D4293}">
      <dsp:nvSpPr>
        <dsp:cNvPr id="0" name=""/>
        <dsp:cNvSpPr/>
      </dsp:nvSpPr>
      <dsp:spPr>
        <a:xfrm>
          <a:off x="2095500" y="2152967"/>
          <a:ext cx="761999" cy="761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8F63E-F3D8-4E6C-AED4-C4D3FC3C9598}">
      <dsp:nvSpPr>
        <dsp:cNvPr id="0" name=""/>
        <dsp:cNvSpPr/>
      </dsp:nvSpPr>
      <dsp:spPr>
        <a:xfrm>
          <a:off x="2857500" y="2151062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Mon_module.js</a:t>
          </a:r>
        </a:p>
      </dsp:txBody>
      <dsp:txXfrm>
        <a:off x="2857500" y="2151062"/>
        <a:ext cx="1143000" cy="761999"/>
      </dsp:txXfrm>
    </dsp:sp>
    <dsp:sp modelId="{7B04D5CB-EC6C-435D-9991-CCAC62B601B4}">
      <dsp:nvSpPr>
        <dsp:cNvPr id="0" name=""/>
        <dsp:cNvSpPr/>
      </dsp:nvSpPr>
      <dsp:spPr>
        <a:xfrm>
          <a:off x="4191000" y="1150937"/>
          <a:ext cx="761999" cy="7619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EB293-82B8-4FFE-83D2-BC4C641BD7F9}">
      <dsp:nvSpPr>
        <dsp:cNvPr id="0" name=""/>
        <dsp:cNvSpPr/>
      </dsp:nvSpPr>
      <dsp:spPr>
        <a:xfrm>
          <a:off x="4953000" y="1149032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dirty="0" err="1" smtClean="0"/>
            <a:t>node_modules</a:t>
          </a:r>
          <a:endParaRPr lang="fr-FR" sz="1100" kern="1200" dirty="0"/>
        </a:p>
      </dsp:txBody>
      <dsp:txXfrm>
        <a:off x="4953000" y="1149032"/>
        <a:ext cx="1143000" cy="761999"/>
      </dsp:txXfrm>
    </dsp:sp>
    <dsp:sp modelId="{8372ABE9-B871-4B72-8A25-6A300D296A95}">
      <dsp:nvSpPr>
        <dsp:cNvPr id="0" name=""/>
        <dsp:cNvSpPr/>
      </dsp:nvSpPr>
      <dsp:spPr>
        <a:xfrm>
          <a:off x="4191000" y="2152967"/>
          <a:ext cx="761999" cy="761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35A89-3AF0-4BDE-BD2C-76D7B952AF8A}">
      <dsp:nvSpPr>
        <dsp:cNvPr id="0" name=""/>
        <dsp:cNvSpPr/>
      </dsp:nvSpPr>
      <dsp:spPr>
        <a:xfrm>
          <a:off x="4953000" y="2151062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http.js</a:t>
          </a:r>
          <a:endParaRPr lang="fr-FR" sz="1100" kern="1200" dirty="0"/>
        </a:p>
      </dsp:txBody>
      <dsp:txXfrm>
        <a:off x="4953000" y="2151062"/>
        <a:ext cx="1143000" cy="761999"/>
      </dsp:txXfrm>
    </dsp:sp>
    <dsp:sp modelId="{773BB375-185C-4A2A-A831-F5957FA66011}">
      <dsp:nvSpPr>
        <dsp:cNvPr id="0" name=""/>
        <dsp:cNvSpPr/>
      </dsp:nvSpPr>
      <dsp:spPr>
        <a:xfrm>
          <a:off x="4191000" y="3154997"/>
          <a:ext cx="761999" cy="761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A3A4D-285C-4DEA-86E2-63DC05C4EF35}">
      <dsp:nvSpPr>
        <dsp:cNvPr id="0" name=""/>
        <dsp:cNvSpPr/>
      </dsp:nvSpPr>
      <dsp:spPr>
        <a:xfrm>
          <a:off x="4953000" y="3153092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url.js</a:t>
          </a:r>
          <a:endParaRPr lang="fr-FR" sz="1100" kern="1200" dirty="0"/>
        </a:p>
      </dsp:txBody>
      <dsp:txXfrm>
        <a:off x="4953000" y="3153092"/>
        <a:ext cx="1143000" cy="761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5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74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2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8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2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95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23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26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20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6B9A-AD07-4260-87D8-781152654D1D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D15A7-3922-4FD4-943A-E158913BF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7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63866" y="1750169"/>
            <a:ext cx="1624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0070C0"/>
                </a:solidFill>
              </a:rPr>
              <a:t>1</a:t>
            </a:r>
            <a:r>
              <a:rPr lang="fr-FR" sz="4400" dirty="0" smtClean="0"/>
              <a:t>.</a:t>
            </a:r>
            <a:r>
              <a:rPr lang="fr-FR" sz="4400" dirty="0" smtClean="0">
                <a:solidFill>
                  <a:srgbClr val="FF0000"/>
                </a:solidFill>
              </a:rPr>
              <a:t>7</a:t>
            </a:r>
            <a:r>
              <a:rPr lang="fr-FR" sz="4400" dirty="0" smtClean="0"/>
              <a:t>.</a:t>
            </a:r>
            <a:r>
              <a:rPr lang="fr-FR" sz="4400" dirty="0" smtClean="0">
                <a:solidFill>
                  <a:srgbClr val="00B050"/>
                </a:solidFill>
              </a:rPr>
              <a:t>2</a:t>
            </a:r>
            <a:endParaRPr lang="fr-FR" sz="4400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3085004"/>
            <a:ext cx="3586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>
                <a:solidFill>
                  <a:srgbClr val="0070C0"/>
                </a:solidFill>
              </a:rPr>
              <a:t>Version majeure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Gros changement entre les versions 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Perte de compatibilité probable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62895" y="4077072"/>
            <a:ext cx="386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>
                <a:solidFill>
                  <a:srgbClr val="FF0000"/>
                </a:solidFill>
              </a:rPr>
              <a:t>Version mineur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Ajout de fonctionnalité non essentielle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pour l’application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236923" y="3052280"/>
            <a:ext cx="195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>
                <a:solidFill>
                  <a:srgbClr val="00B050"/>
                </a:solidFill>
              </a:rPr>
              <a:t>Version patch</a:t>
            </a:r>
          </a:p>
          <a:p>
            <a:pPr algn="ctr"/>
            <a:r>
              <a:rPr lang="fr-FR" dirty="0" smtClean="0">
                <a:solidFill>
                  <a:srgbClr val="00B050"/>
                </a:solidFill>
              </a:rPr>
              <a:t>Correction de bugs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771800" y="2328103"/>
            <a:ext cx="1080120" cy="8848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6" idx="0"/>
          </p:cNvCxnSpPr>
          <p:nvPr/>
        </p:nvCxnSpPr>
        <p:spPr>
          <a:xfrm>
            <a:off x="4295540" y="2328103"/>
            <a:ext cx="0" cy="1748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8024" y="2328103"/>
            <a:ext cx="720080" cy="8640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6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3429000"/>
            <a:ext cx="38519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var test = </a:t>
            </a:r>
            <a:r>
              <a:rPr lang="fr-FR" sz="1200" dirty="0" err="1" smtClean="0"/>
              <a:t>require</a:t>
            </a:r>
            <a:r>
              <a:rPr lang="fr-FR" sz="1200" dirty="0" smtClean="0"/>
              <a:t>('http'); </a:t>
            </a:r>
          </a:p>
          <a:p>
            <a:r>
              <a:rPr lang="fr-FR" sz="1200" dirty="0" smtClean="0"/>
              <a:t>var test2 = </a:t>
            </a:r>
            <a:r>
              <a:rPr lang="fr-FR" sz="1200" dirty="0" err="1" smtClean="0"/>
              <a:t>require</a:t>
            </a:r>
            <a:r>
              <a:rPr lang="fr-FR" sz="1200" dirty="0" smtClean="0"/>
              <a:t>('./</a:t>
            </a:r>
            <a:r>
              <a:rPr lang="fr-FR" sz="1200" dirty="0" err="1" smtClean="0"/>
              <a:t>Modules_internes</a:t>
            </a:r>
            <a:r>
              <a:rPr lang="fr-FR" sz="1200" dirty="0" smtClean="0"/>
              <a:t>/</a:t>
            </a:r>
            <a:r>
              <a:rPr lang="fr-FR" sz="1200" dirty="0" err="1" smtClean="0"/>
              <a:t>Mon_module</a:t>
            </a:r>
            <a:r>
              <a:rPr lang="fr-FR" sz="1200" dirty="0" smtClean="0"/>
              <a:t>'); </a:t>
            </a:r>
            <a:endParaRPr lang="fr-FR" sz="1200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0425733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555776" y="4323908"/>
            <a:ext cx="288032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var </a:t>
            </a:r>
            <a:r>
              <a:rPr lang="fr-FR" sz="1200" dirty="0" err="1" smtClean="0"/>
              <a:t>fctGlobale</a:t>
            </a:r>
            <a:r>
              <a:rPr lang="fr-FR" sz="1200" dirty="0" smtClean="0"/>
              <a:t> = </a:t>
            </a:r>
            <a:r>
              <a:rPr lang="fr-FR" sz="1200" dirty="0" err="1" smtClean="0"/>
              <a:t>function</a:t>
            </a:r>
            <a:r>
              <a:rPr lang="fr-FR" sz="1200" dirty="0" smtClean="0"/>
              <a:t>() {</a:t>
            </a:r>
          </a:p>
          <a:p>
            <a:r>
              <a:rPr lang="fr-FR" sz="1200" dirty="0" smtClean="0"/>
              <a:t>    console.log('Ex. de fonction globale !');</a:t>
            </a:r>
          </a:p>
          <a:p>
            <a:r>
              <a:rPr lang="fr-FR" sz="1200" dirty="0" smtClean="0"/>
              <a:t>}</a:t>
            </a:r>
          </a:p>
          <a:p>
            <a:r>
              <a:rPr lang="fr-FR" sz="1200" dirty="0" smtClean="0"/>
              <a:t>var </a:t>
            </a:r>
            <a:r>
              <a:rPr lang="fr-FR" sz="1200" dirty="0" err="1" smtClean="0"/>
              <a:t>fctLocale</a:t>
            </a:r>
            <a:r>
              <a:rPr lang="fr-FR" sz="1200" dirty="0" smtClean="0"/>
              <a:t> = </a:t>
            </a:r>
            <a:r>
              <a:rPr lang="fr-FR" sz="1200" dirty="0" err="1" smtClean="0"/>
              <a:t>function</a:t>
            </a:r>
            <a:r>
              <a:rPr lang="fr-FR" sz="1200" dirty="0" smtClean="0"/>
              <a:t>() {</a:t>
            </a:r>
          </a:p>
          <a:p>
            <a:r>
              <a:rPr lang="fr-FR" sz="1200" dirty="0" smtClean="0"/>
              <a:t>    console.log('Ex. de fonction locale !');</a:t>
            </a:r>
          </a:p>
          <a:p>
            <a:r>
              <a:rPr lang="fr-FR" sz="1200" dirty="0" smtClean="0"/>
              <a:t>}</a:t>
            </a:r>
          </a:p>
          <a:p>
            <a:r>
              <a:rPr lang="fr-FR" sz="1200" dirty="0" err="1" smtClean="0"/>
              <a:t>exports.fctGlobale</a:t>
            </a:r>
            <a:r>
              <a:rPr lang="fr-FR" sz="1200" dirty="0" smtClean="0"/>
              <a:t> = </a:t>
            </a:r>
            <a:r>
              <a:rPr lang="fr-FR" sz="1200" dirty="0" err="1" smtClean="0"/>
              <a:t>fctGlobale</a:t>
            </a:r>
            <a:r>
              <a:rPr lang="fr-FR" sz="1200" dirty="0" smtClean="0"/>
              <a:t>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70239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86</Words>
  <Application>Microsoft Office PowerPoint</Application>
  <PresentationFormat>Affichage à l'écran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GFI Informatique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Jegoux Arnaud</dc:creator>
  <cp:lastModifiedBy>Jegoux Arnaud</cp:lastModifiedBy>
  <cp:revision>8</cp:revision>
  <dcterms:created xsi:type="dcterms:W3CDTF">2018-08-07T09:18:53Z</dcterms:created>
  <dcterms:modified xsi:type="dcterms:W3CDTF">2018-08-07T15:23:25Z</dcterms:modified>
</cp:coreProperties>
</file>