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D5B4-FF26-41FA-8A2E-1BD5AA2F0F16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A020-0D8D-4F4F-8B38-E29E91CC2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0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D5B4-FF26-41FA-8A2E-1BD5AA2F0F16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A020-0D8D-4F4F-8B38-E29E91CC2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55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D5B4-FF26-41FA-8A2E-1BD5AA2F0F16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A020-0D8D-4F4F-8B38-E29E91CC2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1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D5B4-FF26-41FA-8A2E-1BD5AA2F0F16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A020-0D8D-4F4F-8B38-E29E91CC2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05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D5B4-FF26-41FA-8A2E-1BD5AA2F0F16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A020-0D8D-4F4F-8B38-E29E91CC2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8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D5B4-FF26-41FA-8A2E-1BD5AA2F0F16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A020-0D8D-4F4F-8B38-E29E91CC2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22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D5B4-FF26-41FA-8A2E-1BD5AA2F0F16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A020-0D8D-4F4F-8B38-E29E91CC2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0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D5B4-FF26-41FA-8A2E-1BD5AA2F0F16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A020-0D8D-4F4F-8B38-E29E91CC2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5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D5B4-FF26-41FA-8A2E-1BD5AA2F0F16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A020-0D8D-4F4F-8B38-E29E91CC2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96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D5B4-FF26-41FA-8A2E-1BD5AA2F0F16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A020-0D8D-4F4F-8B38-E29E91CC2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64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D5B4-FF26-41FA-8A2E-1BD5AA2F0F16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A020-0D8D-4F4F-8B38-E29E91CC2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07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D5B4-FF26-41FA-8A2E-1BD5AA2F0F16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A020-0D8D-4F4F-8B38-E29E91CC2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65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2894346" y="1192553"/>
            <a:ext cx="5940660" cy="13045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51520" y="1412776"/>
            <a:ext cx="187220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196912" y="1484784"/>
            <a:ext cx="5335528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290604" y="1620402"/>
            <a:ext cx="13681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Identité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788024" y="1620402"/>
            <a:ext cx="1001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Prénom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789200" y="1615726"/>
            <a:ext cx="6840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Jean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559156" y="1620402"/>
            <a:ext cx="8211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380312" y="1615726"/>
            <a:ext cx="10081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Dupond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716016" y="1484784"/>
            <a:ext cx="0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2894346" y="2844538"/>
            <a:ext cx="5940660" cy="19526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251520" y="3573016"/>
            <a:ext cx="187220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3349312" y="2988554"/>
            <a:ext cx="5335528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443004" y="3124172"/>
            <a:ext cx="13681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Identité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940424" y="3124172"/>
            <a:ext cx="1001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Prénom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941600" y="3119496"/>
            <a:ext cx="6840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Jean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711556" y="3124172"/>
            <a:ext cx="8211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532712" y="3119496"/>
            <a:ext cx="10081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Dupond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4868416" y="2988554"/>
            <a:ext cx="0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3349312" y="3861034"/>
            <a:ext cx="5335528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4868416" y="3861034"/>
            <a:ext cx="0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459486" y="4036408"/>
            <a:ext cx="13681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Divers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015900" y="4043994"/>
            <a:ext cx="1001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Métier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012160" y="4026471"/>
            <a:ext cx="1001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Employé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03920" y="1615726"/>
            <a:ext cx="1431776" cy="374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Personne 1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611560" y="370863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Personne 2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6" idx="3"/>
            <a:endCxn id="11" idx="1"/>
          </p:cNvCxnSpPr>
          <p:nvPr/>
        </p:nvCxnSpPr>
        <p:spPr>
          <a:xfrm>
            <a:off x="2123728" y="1844824"/>
            <a:ext cx="770618" cy="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2169784" y="3998250"/>
            <a:ext cx="770618" cy="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3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/>
          <p:nvPr/>
        </p:nvSpPr>
        <p:spPr>
          <a:xfrm>
            <a:off x="2744180" y="620688"/>
            <a:ext cx="5940660" cy="38164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01354" y="1349166"/>
            <a:ext cx="187220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3199146" y="764704"/>
            <a:ext cx="5335528" cy="33123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491880" y="940078"/>
            <a:ext cx="19442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Prénom : Jean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61394" y="148478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Personne 1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2019618" y="1774400"/>
            <a:ext cx="770618" cy="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3491880" y="1405068"/>
            <a:ext cx="19442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Nom: Dupond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491880" y="1858087"/>
            <a:ext cx="19442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Hobbies: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572000" y="2420888"/>
            <a:ext cx="28803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Sport : Running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572000" y="2956302"/>
            <a:ext cx="28803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Reposant : Cinéma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572000" y="3501008"/>
            <a:ext cx="28803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Intellectuelle : Opéra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3923928" y="2274439"/>
            <a:ext cx="0" cy="141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33" idx="1"/>
          </p:cNvCxnSpPr>
          <p:nvPr/>
        </p:nvCxnSpPr>
        <p:spPr>
          <a:xfrm>
            <a:off x="3923928" y="260555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923928" y="314096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3923928" y="368567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547664" y="1412776"/>
            <a:ext cx="1584176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Oracle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44008" y="1412776"/>
            <a:ext cx="1584176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Google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6609968" y="2853301"/>
            <a:ext cx="1584176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Android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3851920" y="4135647"/>
            <a:ext cx="1584176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Java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51520" y="4005064"/>
            <a:ext cx="1584176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Sun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4" idx="4"/>
            <a:endCxn id="8" idx="0"/>
          </p:cNvCxnSpPr>
          <p:nvPr/>
        </p:nvCxnSpPr>
        <p:spPr>
          <a:xfrm flipH="1">
            <a:off x="1043608" y="2492896"/>
            <a:ext cx="1296144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4"/>
            <a:endCxn id="7" idx="1"/>
          </p:cNvCxnSpPr>
          <p:nvPr/>
        </p:nvCxnSpPr>
        <p:spPr>
          <a:xfrm>
            <a:off x="2339752" y="2492896"/>
            <a:ext cx="1744165" cy="18009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</p:cNvCxnSpPr>
          <p:nvPr/>
        </p:nvCxnSpPr>
        <p:spPr>
          <a:xfrm flipH="1">
            <a:off x="5436096" y="3775241"/>
            <a:ext cx="1405869" cy="6709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6" idx="1"/>
          </p:cNvCxnSpPr>
          <p:nvPr/>
        </p:nvCxnSpPr>
        <p:spPr>
          <a:xfrm>
            <a:off x="6139030" y="2348880"/>
            <a:ext cx="702935" cy="66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6"/>
            <a:endCxn id="5" idx="2"/>
          </p:cNvCxnSpPr>
          <p:nvPr/>
        </p:nvCxnSpPr>
        <p:spPr>
          <a:xfrm>
            <a:off x="3131840" y="1952836"/>
            <a:ext cx="15121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93812" y="2994140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racheter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3350082" y="3248980"/>
            <a:ext cx="146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Possède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118085" y="1228110"/>
            <a:ext cx="14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Attaque en justice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6228184" y="2339588"/>
            <a:ext cx="146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190244" y="3766315"/>
            <a:ext cx="146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04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à coins arrondis 15"/>
          <p:cNvSpPr/>
          <p:nvPr/>
        </p:nvSpPr>
        <p:spPr>
          <a:xfrm>
            <a:off x="1907704" y="2806266"/>
            <a:ext cx="7048731" cy="3431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2000408" y="926725"/>
            <a:ext cx="7036088" cy="16561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195736" y="1358224"/>
            <a:ext cx="1872208" cy="86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355977" y="1333554"/>
            <a:ext cx="1872208" cy="86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6552220" y="1333554"/>
            <a:ext cx="1872208" cy="86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000408" y="3068960"/>
            <a:ext cx="2139544" cy="26642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388943" y="3062463"/>
            <a:ext cx="2395525" cy="23107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247965" y="3090205"/>
            <a:ext cx="2088232" cy="1879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375756" y="160560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Personne 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566714" y="15701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Personne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12260" y="1580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Personne </a:t>
            </a:r>
            <a:r>
              <a:rPr lang="fr-FR" dirty="0"/>
              <a:t>3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88240" y="16155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clés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674" y="32775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 valeurs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231332" y="3492543"/>
            <a:ext cx="2025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Age :27</a:t>
            </a:r>
          </a:p>
          <a:p>
            <a:r>
              <a:rPr lang="fr-FR" dirty="0" smtClean="0"/>
              <a:t>Hobbies : foot</a:t>
            </a:r>
          </a:p>
          <a:p>
            <a:r>
              <a:rPr lang="fr-FR" dirty="0" smtClean="0"/>
              <a:t>Profession : acteur</a:t>
            </a:r>
          </a:p>
          <a:p>
            <a:r>
              <a:rPr lang="fr-FR" dirty="0" smtClean="0"/>
              <a:t>Salaire : 50K€</a:t>
            </a:r>
          </a:p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256654" y="3462246"/>
            <a:ext cx="213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Age :87</a:t>
            </a:r>
          </a:p>
          <a:p>
            <a:r>
              <a:rPr lang="fr-FR" dirty="0" smtClean="0"/>
              <a:t>Profession : retraité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336196" y="3321459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Hobbies : foot</a:t>
            </a:r>
          </a:p>
          <a:p>
            <a:r>
              <a:rPr lang="fr-FR" dirty="0" smtClean="0"/>
              <a:t>Profession : chanteur</a:t>
            </a:r>
          </a:p>
          <a:p>
            <a:r>
              <a:rPr lang="fr-FR" dirty="0" smtClean="0"/>
              <a:t>Enfant :3</a:t>
            </a:r>
          </a:p>
          <a:p>
            <a:r>
              <a:rPr lang="fr-FR" dirty="0" smtClean="0"/>
              <a:t>lieu d’habitatio</a:t>
            </a:r>
            <a:r>
              <a:rPr lang="fr-FR" dirty="0"/>
              <a:t>n</a:t>
            </a:r>
            <a:r>
              <a:rPr lang="fr-FR" dirty="0" smtClean="0"/>
              <a:t>: Vannes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1425118" y="1844824"/>
            <a:ext cx="770618" cy="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1295694" y="3493819"/>
            <a:ext cx="770618" cy="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4" idx="2"/>
          </p:cNvCxnSpPr>
          <p:nvPr/>
        </p:nvCxnSpPr>
        <p:spPr>
          <a:xfrm>
            <a:off x="3131840" y="2222320"/>
            <a:ext cx="0" cy="84664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5282515" y="2243565"/>
            <a:ext cx="0" cy="84664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7308304" y="2197650"/>
            <a:ext cx="0" cy="84664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9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/>
        </p:nvSpPr>
        <p:spPr>
          <a:xfrm>
            <a:off x="1187624" y="908720"/>
            <a:ext cx="5544616" cy="410445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15516" y="50131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</a:t>
            </a:r>
            <a:r>
              <a:rPr lang="fr-FR" i="1" dirty="0" smtClean="0"/>
              <a:t>ohérence</a:t>
            </a:r>
            <a:endParaRPr lang="fr-FR" i="1" dirty="0"/>
          </a:p>
        </p:txBody>
      </p:sp>
      <p:sp>
        <p:nvSpPr>
          <p:cNvPr id="6" name="ZoneTexte 5"/>
          <p:cNvSpPr txBox="1"/>
          <p:nvPr/>
        </p:nvSpPr>
        <p:spPr>
          <a:xfrm>
            <a:off x="5796136" y="501317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</a:t>
            </a:r>
            <a:r>
              <a:rPr lang="fr-FR" i="1" dirty="0"/>
              <a:t>artition </a:t>
            </a:r>
            <a:r>
              <a:rPr lang="fr-FR" i="1" dirty="0" err="1"/>
              <a:t>Tolerance</a:t>
            </a:r>
            <a:r>
              <a:rPr lang="fr-FR" dirty="0"/>
              <a:t> (Distribution)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483768" y="5086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A</a:t>
            </a:r>
            <a:r>
              <a:rPr lang="fr-FR" i="1" dirty="0" err="1"/>
              <a:t>vailability</a:t>
            </a:r>
            <a:r>
              <a:rPr lang="fr-FR" dirty="0"/>
              <a:t> (Disponibilité)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17639" y="31557"/>
            <a:ext cx="1980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Modèle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Relationnel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Orienté Clé-Valeur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Orienté Colonne </a:t>
            </a:r>
          </a:p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Orienté Document</a:t>
            </a:r>
          </a:p>
          <a:p>
            <a:r>
              <a:rPr lang="fr-FR" dirty="0" smtClean="0">
                <a:solidFill>
                  <a:srgbClr val="7030A0"/>
                </a:solidFill>
              </a:rPr>
              <a:t>Orienté Graphe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43095" y="6056421"/>
            <a:ext cx="483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* Possibilité de changer de mode de cohérence</a:t>
            </a:r>
          </a:p>
          <a:p>
            <a:pPr algn="ctr"/>
            <a:r>
              <a:rPr lang="fr-FR" dirty="0" smtClean="0"/>
              <a:t>Cohérence &lt;-&gt;Disponibilité 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2276872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Oracle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MySQL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SQLServer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err="1" smtClean="0">
                <a:solidFill>
                  <a:srgbClr val="FF0000"/>
                </a:solidFill>
              </a:rPr>
              <a:t>PostGreSQL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61247" y="50131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Hbase</a:t>
            </a:r>
            <a:endParaRPr lang="fr-FR" dirty="0" smtClean="0">
              <a:solidFill>
                <a:srgbClr val="0070C0"/>
              </a:solidFill>
            </a:endParaRPr>
          </a:p>
          <a:p>
            <a:r>
              <a:rPr lang="fr-FR" dirty="0" err="1" smtClean="0">
                <a:solidFill>
                  <a:srgbClr val="0070C0"/>
                </a:solidFill>
              </a:rPr>
              <a:t>BigTable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604626" y="50131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MongoDB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  <a:p>
            <a:r>
              <a:rPr lang="fr-FR" dirty="0" err="1" smtClean="0">
                <a:solidFill>
                  <a:srgbClr val="00B050"/>
                </a:solidFill>
              </a:rPr>
              <a:t>CosmoDB</a:t>
            </a:r>
            <a:r>
              <a:rPr lang="fr-FR" dirty="0" smtClean="0">
                <a:solidFill>
                  <a:srgbClr val="00B050"/>
                </a:solidFill>
              </a:rPr>
              <a:t>*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76036" y="21258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Elacticsearch</a:t>
            </a:r>
            <a:endParaRPr lang="fr-FR" dirty="0" smtClean="0">
              <a:solidFill>
                <a:srgbClr val="0070C0"/>
              </a:solidFill>
            </a:endParaRPr>
          </a:p>
          <a:p>
            <a:r>
              <a:rPr lang="fr-FR" dirty="0" err="1" smtClean="0">
                <a:solidFill>
                  <a:srgbClr val="0070C0"/>
                </a:solidFill>
              </a:rPr>
              <a:t>Spark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988204" y="2125819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SimpleDB</a:t>
            </a:r>
            <a:r>
              <a:rPr lang="fr-FR" dirty="0" smtClean="0">
                <a:solidFill>
                  <a:srgbClr val="00B050"/>
                </a:solidFill>
              </a:rPr>
              <a:t>*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Redis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876256" y="282244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Cassandra*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CouchBase</a:t>
            </a:r>
            <a:r>
              <a:rPr lang="fr-FR" dirty="0" smtClean="0">
                <a:solidFill>
                  <a:srgbClr val="0070C0"/>
                </a:solidFill>
              </a:rPr>
              <a:t>*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580112" y="277628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Neo4j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760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8873</TotalTime>
  <Words>136</Words>
  <Application>Microsoft Office PowerPoint</Application>
  <PresentationFormat>Affichage à l'écran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GFI Informatique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Jegoux Arnaud</dc:creator>
  <cp:lastModifiedBy>Jegoux Arnaud</cp:lastModifiedBy>
  <cp:revision>12</cp:revision>
  <dcterms:created xsi:type="dcterms:W3CDTF">2018-08-01T17:23:09Z</dcterms:created>
  <dcterms:modified xsi:type="dcterms:W3CDTF">2018-08-18T07:08:00Z</dcterms:modified>
</cp:coreProperties>
</file>