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0" r:id="rId1"/>
    <p:sldMasterId id="2147483681" r:id="rId2"/>
  </p:sldMasterIdLst>
  <p:notesMasterIdLst>
    <p:notesMasterId r:id="rId27"/>
  </p:notesMasterIdLst>
  <p:sldIdLst>
    <p:sldId id="256" r:id="rId3"/>
    <p:sldId id="257" r:id="rId4"/>
    <p:sldId id="295" r:id="rId5"/>
    <p:sldId id="320" r:id="rId6"/>
    <p:sldId id="260" r:id="rId7"/>
    <p:sldId id="263" r:id="rId8"/>
    <p:sldId id="264" r:id="rId9"/>
    <p:sldId id="274" r:id="rId10"/>
    <p:sldId id="287" r:id="rId11"/>
    <p:sldId id="275" r:id="rId12"/>
    <p:sldId id="297" r:id="rId13"/>
    <p:sldId id="298" r:id="rId14"/>
    <p:sldId id="307" r:id="rId15"/>
    <p:sldId id="300" r:id="rId16"/>
    <p:sldId id="308" r:id="rId17"/>
    <p:sldId id="309" r:id="rId18"/>
    <p:sldId id="310" r:id="rId19"/>
    <p:sldId id="311" r:id="rId20"/>
    <p:sldId id="312" r:id="rId21"/>
    <p:sldId id="316" r:id="rId22"/>
    <p:sldId id="319" r:id="rId23"/>
    <p:sldId id="318" r:id="rId24"/>
    <p:sldId id="315" r:id="rId25"/>
    <p:sldId id="272"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5E58CB2-AEF7-4BB1-9664-5B4E4F553D30}">
          <p14:sldIdLst>
            <p14:sldId id="256"/>
            <p14:sldId id="257"/>
            <p14:sldId id="295"/>
            <p14:sldId id="320"/>
            <p14:sldId id="260"/>
            <p14:sldId id="263"/>
            <p14:sldId id="264"/>
            <p14:sldId id="274"/>
            <p14:sldId id="287"/>
            <p14:sldId id="275"/>
            <p14:sldId id="297"/>
            <p14:sldId id="298"/>
            <p14:sldId id="307"/>
          </p14:sldIdLst>
        </p14:section>
        <p14:section name="Untitled Section" id="{3DD549BB-8DDA-4C7A-B6AF-6DC78A7F76E9}">
          <p14:sldIdLst>
            <p14:sldId id="300"/>
            <p14:sldId id="308"/>
            <p14:sldId id="309"/>
            <p14:sldId id="310"/>
            <p14:sldId id="311"/>
            <p14:sldId id="312"/>
            <p14:sldId id="316"/>
            <p14:sldId id="319"/>
            <p14:sldId id="318"/>
            <p14:sldId id="315"/>
            <p14:sldId id="272"/>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053" autoAdjust="0"/>
  </p:normalViewPr>
  <p:slideViewPr>
    <p:cSldViewPr snapToGrid="0">
      <p:cViewPr varScale="1">
        <p:scale>
          <a:sx n="94" d="100"/>
          <a:sy n="94" d="100"/>
        </p:scale>
        <p:origin x="1166" y="53"/>
      </p:cViewPr>
      <p:guideLst>
        <p:guide orient="horz" pos="1620"/>
        <p:guide pos="2880"/>
      </p:guideLst>
    </p:cSldViewPr>
  </p:slideViewPr>
  <p:outlineViewPr>
    <p:cViewPr>
      <p:scale>
        <a:sx n="33" d="100"/>
        <a:sy n="33" d="100"/>
      </p:scale>
      <p:origin x="42" y="361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61e043a59e_1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g261e043a59e_1_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360"/>
              </a:spcBef>
              <a:spcAft>
                <a:spcPts val="0"/>
              </a:spcAft>
              <a:buClr>
                <a:srgbClr val="000000"/>
              </a:buClr>
              <a:buSzPts val="1400"/>
              <a:buFont typeface="Arial"/>
              <a:buNone/>
            </a:pPr>
            <a:endParaRPr/>
          </a:p>
        </p:txBody>
      </p:sp>
      <p:sp>
        <p:nvSpPr>
          <p:cNvPr id="168" name="Google Shape;168;g261e043a59e_1_70:notes"/>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300"/>
              <a:buFont typeface="Calibri"/>
              <a:buNone/>
            </a:pPr>
            <a:r>
              <a:rPr lang="en" sz="1300" b="0" i="0" u="none" strike="noStrike" cap="none">
                <a:solidFill>
                  <a:srgbClr val="000000"/>
                </a:solidFill>
                <a:latin typeface="Calibri"/>
                <a:ea typeface="Calibri"/>
                <a:cs typeface="Calibri"/>
                <a:sym typeface="Calibri"/>
              </a:rPr>
              <a:t>19 September 2023</a:t>
            </a:r>
            <a:endParaRPr sz="1300" b="0" i="0" u="none" strike="noStrike" cap="none">
              <a:solidFill>
                <a:srgbClr val="000000"/>
              </a:solidFill>
              <a:latin typeface="Calibri"/>
              <a:ea typeface="Calibri"/>
              <a:cs typeface="Calibri"/>
              <a:sym typeface="Calibri"/>
            </a:endParaRPr>
          </a:p>
        </p:txBody>
      </p:sp>
      <p:sp>
        <p:nvSpPr>
          <p:cNvPr id="169" name="Google Shape;169;g261e043a59e_1_70: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300"/>
              <a:buFont typeface="Calibri"/>
              <a:buNone/>
            </a:pPr>
            <a:r>
              <a:rPr lang="en" sz="1300" b="0" i="0" u="none" strike="noStrike" cap="none">
                <a:solidFill>
                  <a:srgbClr val="000000"/>
                </a:solidFill>
                <a:latin typeface="Calibri"/>
                <a:ea typeface="Calibri"/>
                <a:cs typeface="Calibri"/>
                <a:sym typeface="Calibri"/>
              </a:rPr>
              <a:t>1-59</a:t>
            </a:r>
            <a:endParaRPr/>
          </a:p>
        </p:txBody>
      </p:sp>
      <p:sp>
        <p:nvSpPr>
          <p:cNvPr id="170" name="Google Shape;170;g261e043a59e_1_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300"/>
              <a:buFont typeface="Calibri"/>
              <a:buNone/>
            </a:pPr>
            <a:fld id="{00000000-1234-1234-1234-123412341234}" type="slidenum">
              <a:rPr lang="en" sz="13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300"/>
                <a:buFont typeface="Calibri"/>
                <a:buNone/>
              </a:pPr>
              <a:t>1</a:t>
            </a:fld>
            <a:endParaRPr sz="13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1e043a59e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g261e043a59e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8de41e57d6702d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8de41e57d6702d3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61e043a59e_1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61e043a59e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8de41e57d6702d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8de41e57d6702d3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83995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61e043a59e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g261e043a59e_1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533401" y="1028700"/>
            <a:ext cx="7851648" cy="13716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subTitle" idx="1"/>
          </p:nvPr>
        </p:nvSpPr>
        <p:spPr>
          <a:xfrm>
            <a:off x="533400" y="2421402"/>
            <a:ext cx="7854697" cy="131445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57" name="Google Shape;57;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4"/>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1"/>
        <p:cNvGrpSpPr/>
        <p:nvPr/>
      </p:nvGrpSpPr>
      <p:grpSpPr>
        <a:xfrm>
          <a:off x="0" y="0"/>
          <a:ext cx="0" cy="0"/>
          <a:chOff x="0" y="0"/>
          <a:chExt cx="0" cy="0"/>
        </a:xfrm>
      </p:grpSpPr>
      <p:sp>
        <p:nvSpPr>
          <p:cNvPr id="112" name="Google Shape;112;p24"/>
          <p:cNvSpPr txBox="1">
            <a:spLocks noGrp="1"/>
          </p:cNvSpPr>
          <p:nvPr>
            <p:ph type="title"/>
          </p:nvPr>
        </p:nvSpPr>
        <p:spPr>
          <a:xfrm rot="5400000">
            <a:off x="5703690" y="1611511"/>
            <a:ext cx="3908822" cy="2057401"/>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4"/>
          <p:cNvSpPr txBox="1">
            <a:spLocks noGrp="1"/>
          </p:cNvSpPr>
          <p:nvPr>
            <p:ph type="body" idx="1"/>
          </p:nvPr>
        </p:nvSpPr>
        <p:spPr>
          <a:xfrm rot="5400000">
            <a:off x="1512689" y="-369689"/>
            <a:ext cx="3908822" cy="6019801"/>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14" name="Google Shape;114;p2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4"/>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6"/>
        <p:cNvGrpSpPr/>
        <p:nvPr/>
      </p:nvGrpSpPr>
      <p:grpSpPr>
        <a:xfrm>
          <a:off x="0" y="0"/>
          <a:ext cx="0" cy="0"/>
          <a:chOff x="0" y="0"/>
          <a:chExt cx="0" cy="0"/>
        </a:xfrm>
      </p:grpSpPr>
      <p:sp>
        <p:nvSpPr>
          <p:cNvPr id="117" name="Google Shape;117;p25"/>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5"/>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27"/>
          <p:cNvSpPr txBox="1">
            <a:spLocks noGrp="1"/>
          </p:cNvSpPr>
          <p:nvPr>
            <p:ph type="body" idx="1"/>
          </p:nvPr>
        </p:nvSpPr>
        <p:spPr>
          <a:xfrm>
            <a:off x="457200" y="1451372"/>
            <a:ext cx="8229600" cy="3292078"/>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7" name="Google Shape;127;p2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7"/>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9"/>
        <p:cNvGrpSpPr/>
        <p:nvPr/>
      </p:nvGrpSpPr>
      <p:grpSpPr>
        <a:xfrm>
          <a:off x="0" y="0"/>
          <a:ext cx="0" cy="0"/>
          <a:chOff x="0" y="0"/>
          <a:chExt cx="0" cy="0"/>
        </a:xfrm>
      </p:grpSpPr>
      <p:sp>
        <p:nvSpPr>
          <p:cNvPr id="150" name="Google Shape;150;p32"/>
          <p:cNvSpPr txBox="1">
            <a:spLocks noGrp="1"/>
          </p:cNvSpPr>
          <p:nvPr>
            <p:ph type="title"/>
          </p:nvPr>
        </p:nvSpPr>
        <p:spPr>
          <a:xfrm>
            <a:off x="685801" y="385765"/>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32"/>
          <p:cNvSpPr txBox="1">
            <a:spLocks noGrp="1"/>
          </p:cNvSpPr>
          <p:nvPr>
            <p:ph type="body" idx="1"/>
          </p:nvPr>
        </p:nvSpPr>
        <p:spPr>
          <a:xfrm>
            <a:off x="685801" y="1257300"/>
            <a:ext cx="2743200" cy="3429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2" name="Google Shape;152;p32"/>
          <p:cNvSpPr txBox="1">
            <a:spLocks noGrp="1"/>
          </p:cNvSpPr>
          <p:nvPr>
            <p:ph type="body" idx="2"/>
          </p:nvPr>
        </p:nvSpPr>
        <p:spPr>
          <a:xfrm>
            <a:off x="3575052" y="1257300"/>
            <a:ext cx="5111749" cy="3429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3" name="Google Shape;153;p3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2"/>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5"/>
        <p:cNvGrpSpPr/>
        <p:nvPr/>
      </p:nvGrpSpPr>
      <p:grpSpPr>
        <a:xfrm>
          <a:off x="0" y="0"/>
          <a:ext cx="0" cy="0"/>
          <a:chOff x="0" y="0"/>
          <a:chExt cx="0" cy="0"/>
        </a:xfrm>
      </p:grpSpPr>
      <p:sp>
        <p:nvSpPr>
          <p:cNvPr id="156" name="Google Shape;156;p33"/>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3"/>
          <p:cNvSpPr txBox="1">
            <a:spLocks noGrp="1"/>
          </p:cNvSpPr>
          <p:nvPr>
            <p:ph type="body" idx="1"/>
          </p:nvPr>
        </p:nvSpPr>
        <p:spPr>
          <a:xfrm rot="5400000">
            <a:off x="2925963" y="-1017388"/>
            <a:ext cx="3292078" cy="82296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58" name="Google Shape;158;p3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33"/>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0"/>
        <p:cNvGrpSpPr/>
        <p:nvPr/>
      </p:nvGrpSpPr>
      <p:grpSpPr>
        <a:xfrm>
          <a:off x="0" y="0"/>
          <a:ext cx="0" cy="0"/>
          <a:chOff x="0" y="0"/>
          <a:chExt cx="0" cy="0"/>
        </a:xfrm>
      </p:grpSpPr>
      <p:sp>
        <p:nvSpPr>
          <p:cNvPr id="161" name="Google Shape;161;p34"/>
          <p:cNvSpPr txBox="1">
            <a:spLocks noGrp="1"/>
          </p:cNvSpPr>
          <p:nvPr>
            <p:ph type="title"/>
          </p:nvPr>
        </p:nvSpPr>
        <p:spPr>
          <a:xfrm rot="5400000">
            <a:off x="5703690" y="1611510"/>
            <a:ext cx="3908822" cy="2057401"/>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4"/>
          <p:cNvSpPr txBox="1">
            <a:spLocks noGrp="1"/>
          </p:cNvSpPr>
          <p:nvPr>
            <p:ph type="body" idx="1"/>
          </p:nvPr>
        </p:nvSpPr>
        <p:spPr>
          <a:xfrm rot="5400000">
            <a:off x="1512689" y="-369690"/>
            <a:ext cx="3908822" cy="6019801"/>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3" name="Google Shape;163;p3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4"/>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txBox="1">
            <a:spLocks noGrp="1"/>
          </p:cNvSpPr>
          <p:nvPr>
            <p:ph type="body" idx="1"/>
          </p:nvPr>
        </p:nvSpPr>
        <p:spPr>
          <a:xfrm>
            <a:off x="457200" y="1451372"/>
            <a:ext cx="8229600" cy="3292078"/>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4"/>
        <p:cNvGrpSpPr/>
        <p:nvPr/>
      </p:nvGrpSpPr>
      <p:grpSpPr>
        <a:xfrm>
          <a:off x="0" y="0"/>
          <a:ext cx="0" cy="0"/>
          <a:chOff x="0" y="0"/>
          <a:chExt cx="0" cy="0"/>
        </a:xfrm>
      </p:grpSpPr>
      <p:sp>
        <p:nvSpPr>
          <p:cNvPr id="65" name="Google Shape;65;p16"/>
          <p:cNvSpPr txBox="1">
            <a:spLocks noGrp="1"/>
          </p:cNvSpPr>
          <p:nvPr>
            <p:ph type="title"/>
          </p:nvPr>
        </p:nvSpPr>
        <p:spPr>
          <a:xfrm>
            <a:off x="530353" y="987552"/>
            <a:ext cx="7772400" cy="1021842"/>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body" idx="1"/>
          </p:nvPr>
        </p:nvSpPr>
        <p:spPr>
          <a:xfrm>
            <a:off x="530353" y="2028498"/>
            <a:ext cx="7772400" cy="1132284"/>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body" idx="1"/>
          </p:nvPr>
        </p:nvSpPr>
        <p:spPr>
          <a:xfrm>
            <a:off x="457201" y="1440064"/>
            <a:ext cx="4038601" cy="332613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17"/>
          <p:cNvSpPr txBox="1">
            <a:spLocks noGrp="1"/>
          </p:cNvSpPr>
          <p:nvPr>
            <p:ph type="body" idx="2"/>
          </p:nvPr>
        </p:nvSpPr>
        <p:spPr>
          <a:xfrm>
            <a:off x="4648200" y="1440064"/>
            <a:ext cx="4038601" cy="332613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7"/>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1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18"/>
          <p:cNvSpPr txBox="1">
            <a:spLocks noGrp="1"/>
          </p:cNvSpPr>
          <p:nvPr>
            <p:ph type="body" idx="2"/>
          </p:nvPr>
        </p:nvSpPr>
        <p:spPr>
          <a:xfrm>
            <a:off x="4645026" y="1394818"/>
            <a:ext cx="4041774" cy="49113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18"/>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0" name="Google Shape;80;p18"/>
          <p:cNvSpPr txBox="1">
            <a:spLocks noGrp="1"/>
          </p:cNvSpPr>
          <p:nvPr>
            <p:ph type="body" idx="4"/>
          </p:nvPr>
        </p:nvSpPr>
        <p:spPr>
          <a:xfrm>
            <a:off x="4645026" y="1885950"/>
            <a:ext cx="4041774" cy="288429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1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2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0"/>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0"/>
        <p:cNvGrpSpPr/>
        <p:nvPr/>
      </p:nvGrpSpPr>
      <p:grpSpPr>
        <a:xfrm>
          <a:off x="0" y="0"/>
          <a:ext cx="0" cy="0"/>
          <a:chOff x="0" y="0"/>
          <a:chExt cx="0" cy="0"/>
        </a:xfrm>
      </p:grpSpPr>
      <p:sp>
        <p:nvSpPr>
          <p:cNvPr id="91" name="Google Shape;91;p21"/>
          <p:cNvSpPr txBox="1">
            <a:spLocks noGrp="1"/>
          </p:cNvSpPr>
          <p:nvPr>
            <p:ph type="title"/>
          </p:nvPr>
        </p:nvSpPr>
        <p:spPr>
          <a:xfrm>
            <a:off x="685801" y="385765"/>
            <a:ext cx="2743200" cy="871538"/>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1"/>
          <p:cNvSpPr txBox="1">
            <a:spLocks noGrp="1"/>
          </p:cNvSpPr>
          <p:nvPr>
            <p:ph type="body" idx="1"/>
          </p:nvPr>
        </p:nvSpPr>
        <p:spPr>
          <a:xfrm>
            <a:off x="685801" y="1257300"/>
            <a:ext cx="2743200" cy="3429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3" name="Google Shape;93;p21"/>
          <p:cNvSpPr txBox="1">
            <a:spLocks noGrp="1"/>
          </p:cNvSpPr>
          <p:nvPr>
            <p:ph type="body" idx="2"/>
          </p:nvPr>
        </p:nvSpPr>
        <p:spPr>
          <a:xfrm>
            <a:off x="3575052" y="1257300"/>
            <a:ext cx="5111749" cy="3429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94" name="Google Shape;94;p2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1"/>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6"/>
        <p:cNvGrpSpPr/>
        <p:nvPr/>
      </p:nvGrpSpPr>
      <p:grpSpPr>
        <a:xfrm>
          <a:off x="0" y="0"/>
          <a:ext cx="0" cy="0"/>
          <a:chOff x="0" y="0"/>
          <a:chExt cx="0" cy="0"/>
        </a:xfrm>
      </p:grpSpPr>
      <p:sp>
        <p:nvSpPr>
          <p:cNvPr id="97" name="Google Shape;97;p22"/>
          <p:cNvSpPr/>
          <p:nvPr/>
        </p:nvSpPr>
        <p:spPr>
          <a:xfrm rot="-10484314" flipH="1">
            <a:off x="3174030" y="822169"/>
            <a:ext cx="5240690" cy="3103874"/>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22"/>
          <p:cNvSpPr/>
          <p:nvPr/>
        </p:nvSpPr>
        <p:spPr>
          <a:xfrm rot="-10484314" flipH="1">
            <a:off x="8004429" y="4019215"/>
            <a:ext cx="155068" cy="117353"/>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22"/>
          <p:cNvSpPr/>
          <p:nvPr/>
        </p:nvSpPr>
        <p:spPr>
          <a:xfrm rot="10800000" flipH="1">
            <a:off x="-9526" y="4362450"/>
            <a:ext cx="9163051"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0" name="Google Shape;100;p22"/>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01" name="Google Shape;101;p22"/>
          <p:cNvSpPr txBox="1">
            <a:spLocks noGrp="1"/>
          </p:cNvSpPr>
          <p:nvPr>
            <p:ph type="title"/>
          </p:nvPr>
        </p:nvSpPr>
        <p:spPr>
          <a:xfrm>
            <a:off x="609601" y="882747"/>
            <a:ext cx="2212848" cy="1186966"/>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2"/>
          <p:cNvSpPr txBox="1">
            <a:spLocks noGrp="1"/>
          </p:cNvSpPr>
          <p:nvPr>
            <p:ph type="body" idx="1"/>
          </p:nvPr>
        </p:nvSpPr>
        <p:spPr>
          <a:xfrm>
            <a:off x="609601" y="2121589"/>
            <a:ext cx="2209801" cy="163449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3" name="Google Shape;103;p22"/>
          <p:cNvSpPr>
            <a:spLocks noGrp="1"/>
          </p:cNvSpPr>
          <p:nvPr>
            <p:ph type="pic" idx="2"/>
          </p:nvPr>
        </p:nvSpPr>
        <p:spPr>
          <a:xfrm rot="315686">
            <a:off x="3493308" y="891146"/>
            <a:ext cx="4602693" cy="2965924"/>
          </a:xfrm>
          <a:prstGeom prst="rect">
            <a:avLst/>
          </a:prstGeom>
          <a:solidFill>
            <a:schemeClr val="lt2"/>
          </a:solidFill>
          <a:ln w="9525" cap="rnd" cmpd="sng">
            <a:solidFill>
              <a:srgbClr val="C0C0C0"/>
            </a:solidFill>
            <a:prstDash val="solid"/>
            <a:round/>
            <a:headEnd type="none" w="sm" len="sm"/>
            <a:tailEnd type="none" w="sm" len="sm"/>
          </a:ln>
        </p:spPr>
      </p:sp>
      <p:sp>
        <p:nvSpPr>
          <p:cNvPr id="104" name="Google Shape;104;p2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2"/>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6"/>
        <p:cNvGrpSpPr/>
        <p:nvPr/>
      </p:nvGrpSpPr>
      <p:grpSpPr>
        <a:xfrm>
          <a:off x="0" y="0"/>
          <a:ext cx="0" cy="0"/>
          <a:chOff x="0" y="0"/>
          <a:chExt cx="0" cy="0"/>
        </a:xfrm>
      </p:grpSpPr>
      <p:sp>
        <p:nvSpPr>
          <p:cNvPr id="107" name="Google Shape;107;p23"/>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body" idx="1"/>
          </p:nvPr>
        </p:nvSpPr>
        <p:spPr>
          <a:xfrm rot="5400000">
            <a:off x="2925961" y="-1017389"/>
            <a:ext cx="3292078"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9" name="Google Shape;109;p2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3"/>
          <p:cNvSpPr txBox="1">
            <a:spLocks noGrp="1"/>
          </p:cNvSpPr>
          <p:nvPr>
            <p:ph type="ftr" idx="11"/>
          </p:nvPr>
        </p:nvSpPr>
        <p:spPr>
          <a:xfrm>
            <a:off x="7238999" y="4857750"/>
            <a:ext cx="1447801" cy="2857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457200" y="1451372"/>
            <a:ext cx="8229600" cy="3292078"/>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5" r:id="rId6"/>
    <p:sldLayoutId id="2147483666" r:id="rId7"/>
    <p:sldLayoutId id="2147483667" r:id="rId8"/>
    <p:sldLayoutId id="2147483668" r:id="rId9"/>
    <p:sldLayoutId id="2147483669" r:id="rId10"/>
    <p:sldLayoutId id="2147483670"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457200" y="528638"/>
            <a:ext cx="8229600" cy="85725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22" name="Google Shape;122;p26"/>
          <p:cNvSpPr txBox="1">
            <a:spLocks noGrp="1"/>
          </p:cNvSpPr>
          <p:nvPr>
            <p:ph type="body" idx="1"/>
          </p:nvPr>
        </p:nvSpPr>
        <p:spPr>
          <a:xfrm>
            <a:off x="457200" y="1451372"/>
            <a:ext cx="8229600" cy="3292078"/>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3" name="Google Shape;123;p2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6" r:id="rId2"/>
    <p:sldLayoutId id="2147483677" r:id="rId3"/>
    <p:sldLayoutId id="2147483678" r:id="rId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80000" flip="none" algn="tl"/>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subTitle" idx="1"/>
          </p:nvPr>
        </p:nvSpPr>
        <p:spPr>
          <a:xfrm>
            <a:off x="3396343" y="3235034"/>
            <a:ext cx="5437416" cy="1850027"/>
          </a:xfrm>
          <a:prstGeom prst="rect">
            <a:avLst/>
          </a:prstGeom>
          <a:noFill/>
          <a:ln>
            <a:noFill/>
          </a:ln>
        </p:spPr>
        <p:txBody>
          <a:bodyPr spcFirstLastPara="1" wrap="square" lIns="0" tIns="45700" rIns="18275" bIns="45700" anchor="t" anchorCtr="0">
            <a:noAutofit/>
          </a:bodyPr>
          <a:lstStyle/>
          <a:p>
            <a:pPr marL="0" marR="0" lvl="0" indent="0" algn="just" rtl="0">
              <a:lnSpc>
                <a:spcPct val="150000"/>
              </a:lnSpc>
              <a:spcBef>
                <a:spcPts val="0"/>
              </a:spcBef>
              <a:spcAft>
                <a:spcPts val="0"/>
              </a:spcAft>
              <a:buClr>
                <a:srgbClr val="000000"/>
              </a:buClr>
              <a:buSzPts val="1800"/>
              <a:buFont typeface="Arial"/>
              <a:buNone/>
            </a:pPr>
            <a:r>
              <a:rPr lang="en" b="1" i="0" u="none" strike="noStrike" cap="none" dirty="0">
                <a:solidFill>
                  <a:schemeClr val="dk1"/>
                </a:solidFill>
                <a:latin typeface="Times New Roman"/>
                <a:ea typeface="Times New Roman"/>
                <a:cs typeface="Times New Roman"/>
                <a:sym typeface="Times New Roman"/>
              </a:rPr>
              <a:t>Team Members</a:t>
            </a:r>
            <a:endParaRPr lang="en" b="1" dirty="0">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r>
              <a:rPr lang="en" b="1" dirty="0">
                <a:solidFill>
                  <a:schemeClr val="dk1"/>
                </a:solidFill>
                <a:latin typeface="Times New Roman"/>
                <a:ea typeface="Times New Roman"/>
                <a:cs typeface="Times New Roman"/>
                <a:sym typeface="Times New Roman"/>
              </a:rPr>
              <a:t>                    </a:t>
            </a:r>
            <a:r>
              <a:rPr lang="en" dirty="0">
                <a:solidFill>
                  <a:schemeClr val="dk1"/>
                </a:solidFill>
                <a:latin typeface="Times New Roman"/>
                <a:ea typeface="Times New Roman"/>
                <a:cs typeface="Times New Roman"/>
                <a:sym typeface="Times New Roman"/>
              </a:rPr>
              <a:t>BALACHANDRAN </a:t>
            </a:r>
            <a:r>
              <a:rPr lang="en" dirty="0">
                <a:latin typeface="Times New Roman"/>
                <a:ea typeface="Times New Roman"/>
                <a:cs typeface="Times New Roman"/>
                <a:sym typeface="Times New Roman"/>
              </a:rPr>
              <a:t>S</a:t>
            </a:r>
            <a:r>
              <a:rPr lang="en" dirty="0">
                <a:solidFill>
                  <a:schemeClr val="dk1"/>
                </a:solidFill>
                <a:latin typeface="Times New Roman"/>
                <a:ea typeface="Times New Roman"/>
                <a:cs typeface="Times New Roman"/>
                <a:sym typeface="Times New Roman"/>
              </a:rPr>
              <a:t> (24</a:t>
            </a:r>
            <a:r>
              <a:rPr lang="en" dirty="0">
                <a:latin typeface="Times New Roman"/>
                <a:ea typeface="Times New Roman"/>
                <a:cs typeface="Times New Roman"/>
                <a:sym typeface="Times New Roman"/>
              </a:rPr>
              <a:t>M</a:t>
            </a:r>
            <a:r>
              <a:rPr lang="en" dirty="0">
                <a:solidFill>
                  <a:schemeClr val="dk1"/>
                </a:solidFill>
                <a:latin typeface="Times New Roman"/>
                <a:ea typeface="Times New Roman"/>
                <a:cs typeface="Times New Roman"/>
                <a:sym typeface="Times New Roman"/>
              </a:rPr>
              <a:t>CR0</a:t>
            </a:r>
            <a:r>
              <a:rPr lang="en" dirty="0">
                <a:latin typeface="Times New Roman"/>
                <a:ea typeface="Times New Roman"/>
                <a:cs typeface="Times New Roman"/>
                <a:sym typeface="Times New Roman"/>
              </a:rPr>
              <a:t>07</a:t>
            </a:r>
            <a:r>
              <a:rPr lang="en" dirty="0">
                <a:solidFill>
                  <a:schemeClr val="dk1"/>
                </a:solidFill>
                <a:latin typeface="Times New Roman"/>
                <a:ea typeface="Times New Roman"/>
                <a:cs typeface="Times New Roman"/>
                <a:sym typeface="Times New Roman"/>
              </a:rPr>
              <a:t>)</a:t>
            </a:r>
            <a:endParaRPr dirty="0"/>
          </a:p>
          <a:p>
            <a:pPr marL="0" marR="0" lvl="0" indent="0" algn="just" rtl="0">
              <a:lnSpc>
                <a:spcPct val="150000"/>
              </a:lnSpc>
              <a:spcBef>
                <a:spcPts val="0"/>
              </a:spcBef>
              <a:spcAft>
                <a:spcPts val="0"/>
              </a:spcAft>
              <a:buClr>
                <a:srgbClr val="000000"/>
              </a:buClr>
              <a:buSzPts val="1800"/>
              <a:buFont typeface="Arial"/>
              <a:buNone/>
            </a:pPr>
            <a:r>
              <a:rPr lang="en"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GHAUTHAM M</a:t>
            </a:r>
            <a:r>
              <a:rPr lang="en"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24MCR025</a:t>
            </a:r>
            <a:r>
              <a:rPr lang="en" dirty="0">
                <a:solidFill>
                  <a:schemeClr val="dk1"/>
                </a:solidFill>
                <a:latin typeface="Times New Roman"/>
                <a:ea typeface="Times New Roman"/>
                <a:cs typeface="Times New Roman"/>
                <a:sym typeface="Times New Roman"/>
              </a:rPr>
              <a:t>)</a:t>
            </a:r>
            <a:endParaRPr dirty="0"/>
          </a:p>
          <a:p>
            <a:pPr marL="0" marR="0" lvl="0" indent="0" algn="just" rtl="0">
              <a:lnSpc>
                <a:spcPct val="150000"/>
              </a:lnSpc>
              <a:spcBef>
                <a:spcPts val="0"/>
              </a:spcBef>
              <a:spcAft>
                <a:spcPts val="0"/>
              </a:spcAft>
              <a:buClr>
                <a:srgbClr val="000000"/>
              </a:buClr>
              <a:buSzPts val="1800"/>
              <a:buFont typeface="Arial"/>
              <a:buNone/>
            </a:pPr>
            <a:r>
              <a:rPr lang="en" i="0" u="none" strike="noStrike" cap="none" dirty="0">
                <a:solidFill>
                  <a:schemeClr val="dk1"/>
                </a:solidFill>
                <a:latin typeface="Times New Roman"/>
                <a:ea typeface="Times New Roman"/>
                <a:cs typeface="Times New Roman"/>
                <a:sym typeface="Times New Roman"/>
              </a:rPr>
              <a:t>                                  </a:t>
            </a:r>
            <a:r>
              <a:rPr lang="en-IN" dirty="0">
                <a:solidFill>
                  <a:schemeClr val="dk1"/>
                </a:solidFill>
                <a:latin typeface="Times New Roman"/>
                <a:ea typeface="Times New Roman"/>
                <a:cs typeface="Times New Roman"/>
                <a:sym typeface="Times New Roman"/>
              </a:rPr>
              <a:t>JEGADEEP P</a:t>
            </a:r>
            <a:r>
              <a:rPr lang="en" i="0" u="none" strike="noStrike" cap="none" dirty="0">
                <a:solidFill>
                  <a:schemeClr val="dk1"/>
                </a:solidFill>
                <a:latin typeface="Times New Roman"/>
                <a:ea typeface="Times New Roman"/>
                <a:cs typeface="Times New Roman"/>
                <a:sym typeface="Times New Roman"/>
              </a:rPr>
              <a:t> (</a:t>
            </a:r>
            <a:r>
              <a:rPr lang="en-IN" i="0" u="none" strike="noStrike" cap="none" dirty="0">
                <a:solidFill>
                  <a:schemeClr val="dk1"/>
                </a:solidFill>
                <a:latin typeface="Times New Roman"/>
                <a:ea typeface="Times New Roman"/>
                <a:cs typeface="Times New Roman"/>
                <a:sym typeface="Times New Roman"/>
              </a:rPr>
              <a:t>24MCR045</a:t>
            </a:r>
            <a:r>
              <a:rPr lang="en" i="0" u="none" strike="noStrike" cap="none" dirty="0">
                <a:solidFill>
                  <a:schemeClr val="dk1"/>
                </a:solidFill>
                <a:latin typeface="Times New Roman"/>
                <a:ea typeface="Times New Roman"/>
                <a:cs typeface="Times New Roman"/>
                <a:sym typeface="Times New Roman"/>
              </a:rPr>
              <a:t>)</a:t>
            </a:r>
            <a:endParaRPr i="0" u="none" strike="noStrike" cap="none" dirty="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Clr>
                <a:srgbClr val="000000"/>
              </a:buClr>
              <a:buSzPts val="1800"/>
              <a:buFont typeface="Arial"/>
              <a:buNone/>
            </a:pPr>
            <a:endParaRPr b="1" i="0" u="none" strike="noStrike" cap="none" dirty="0">
              <a:solidFill>
                <a:schemeClr val="dk1"/>
              </a:solidFill>
              <a:latin typeface="Times New Roman"/>
              <a:ea typeface="Times New Roman"/>
              <a:cs typeface="Times New Roman"/>
              <a:sym typeface="Times New Roman"/>
            </a:endParaRPr>
          </a:p>
        </p:txBody>
      </p:sp>
      <p:sp>
        <p:nvSpPr>
          <p:cNvPr id="173" name="Google Shape;173;p35"/>
          <p:cNvSpPr txBox="1"/>
          <p:nvPr/>
        </p:nvSpPr>
        <p:spPr>
          <a:xfrm>
            <a:off x="2775552" y="-1812"/>
            <a:ext cx="6156176" cy="19158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FF"/>
              </a:buClr>
              <a:buSzPts val="2400"/>
              <a:buFont typeface="Arial"/>
              <a:buNone/>
            </a:pPr>
            <a:r>
              <a:rPr lang="en" sz="2400" b="1" i="0" u="none" strike="noStrike" cap="none" dirty="0">
                <a:solidFill>
                  <a:srgbClr val="0000FF"/>
                </a:solidFill>
                <a:latin typeface="Times New Roman"/>
                <a:ea typeface="Times New Roman"/>
                <a:cs typeface="Times New Roman"/>
                <a:sym typeface="Times New Roman"/>
              </a:rPr>
              <a:t>KONGU ENGINEERING COLLEGE</a:t>
            </a:r>
            <a:r>
              <a:rPr lang="en" sz="1800" b="1" i="0" u="none" strike="noStrike" cap="none" dirty="0">
                <a:solidFill>
                  <a:srgbClr val="0F6FC6"/>
                </a:solidFill>
                <a:latin typeface="Times New Roman"/>
                <a:ea typeface="Times New Roman"/>
                <a:cs typeface="Times New Roman"/>
                <a:sym typeface="Times New Roman"/>
              </a:rPr>
              <a:t> </a:t>
            </a:r>
            <a:endParaRPr dirty="0"/>
          </a:p>
          <a:p>
            <a:pPr marL="0" marR="0" lvl="0" indent="0" algn="ctr" rtl="0">
              <a:lnSpc>
                <a:spcPct val="100000"/>
              </a:lnSpc>
              <a:spcBef>
                <a:spcPts val="0"/>
              </a:spcBef>
              <a:spcAft>
                <a:spcPts val="0"/>
              </a:spcAft>
              <a:buClr>
                <a:srgbClr val="546321"/>
              </a:buClr>
              <a:buSzPts val="1200"/>
              <a:buFont typeface="Arial"/>
              <a:buNone/>
            </a:pPr>
            <a:r>
              <a:rPr lang="en" sz="1200" b="1" i="0" u="none" strike="noStrike" cap="none" dirty="0">
                <a:solidFill>
                  <a:srgbClr val="546321"/>
                </a:solidFill>
                <a:latin typeface="Times New Roman"/>
                <a:ea typeface="Times New Roman"/>
                <a:cs typeface="Times New Roman"/>
                <a:sym typeface="Times New Roman"/>
              </a:rPr>
              <a:t>PERUNDURAI ERODE-638060</a:t>
            </a:r>
            <a:endParaRPr lang="en" dirty="0"/>
          </a:p>
          <a:p>
            <a:pPr marL="0" marR="0" lvl="0" indent="0" algn="ctr" rtl="0">
              <a:lnSpc>
                <a:spcPct val="100000"/>
              </a:lnSpc>
              <a:spcBef>
                <a:spcPts val="0"/>
              </a:spcBef>
              <a:spcAft>
                <a:spcPts val="0"/>
              </a:spcAft>
              <a:buClr>
                <a:srgbClr val="0000FF"/>
              </a:buClr>
              <a:buSzPts val="2400"/>
              <a:buFont typeface="Arial"/>
              <a:buNone/>
            </a:pPr>
            <a:endParaRPr lang="en" sz="1050" b="1" dirty="0">
              <a:solidFill>
                <a:srgbClr val="0F6FC6"/>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FF"/>
              </a:buClr>
              <a:buSzPts val="2400"/>
              <a:buFont typeface="Arial"/>
              <a:buNone/>
            </a:pPr>
            <a:r>
              <a:rPr lang="en" sz="2400" b="1" dirty="0">
                <a:solidFill>
                  <a:srgbClr val="0000FF"/>
                </a:solidFill>
                <a:latin typeface="Times New Roman"/>
                <a:ea typeface="Times New Roman"/>
                <a:cs typeface="Times New Roman"/>
                <a:sym typeface="Times New Roman"/>
              </a:rPr>
              <a:t>Department of </a:t>
            </a:r>
            <a:r>
              <a:rPr lang="en" sz="2400" b="1" i="0" u="none" strike="noStrike" cap="none" dirty="0">
                <a:solidFill>
                  <a:srgbClr val="0000FF"/>
                </a:solidFill>
                <a:latin typeface="Times New Roman"/>
                <a:ea typeface="Times New Roman"/>
                <a:cs typeface="Times New Roman"/>
                <a:sym typeface="Times New Roman"/>
              </a:rPr>
              <a:t>Computer </a:t>
            </a:r>
            <a:r>
              <a:rPr lang="en" sz="2400" b="1" dirty="0">
                <a:solidFill>
                  <a:srgbClr val="0000FF"/>
                </a:solidFill>
                <a:latin typeface="Times New Roman"/>
                <a:ea typeface="Times New Roman"/>
                <a:cs typeface="Times New Roman"/>
                <a:sym typeface="Times New Roman"/>
              </a:rPr>
              <a:t>Applications</a:t>
            </a:r>
            <a:r>
              <a:rPr lang="en" sz="2400" b="1" i="0" u="none" strike="noStrike" cap="none" dirty="0">
                <a:solidFill>
                  <a:srgbClr val="0000FF"/>
                </a:solidFill>
                <a:latin typeface="Times New Roman"/>
                <a:ea typeface="Times New Roman"/>
                <a:cs typeface="Times New Roman"/>
                <a:sym typeface="Times New Roman"/>
              </a:rPr>
              <a:t> – PG</a:t>
            </a:r>
          </a:p>
          <a:p>
            <a:pPr marL="0" marR="0" lvl="0" indent="0" algn="ctr" rtl="0">
              <a:lnSpc>
                <a:spcPct val="100000"/>
              </a:lnSpc>
              <a:spcBef>
                <a:spcPts val="0"/>
              </a:spcBef>
              <a:spcAft>
                <a:spcPts val="0"/>
              </a:spcAft>
              <a:buClr>
                <a:srgbClr val="0000FF"/>
              </a:buClr>
              <a:buSzPts val="2400"/>
              <a:buFont typeface="Arial"/>
              <a:buNone/>
            </a:pPr>
            <a:endParaRPr sz="2400" b="1" i="0" u="none" strike="noStrike" cap="none" dirty="0">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FF"/>
              </a:buClr>
              <a:buSzPts val="2400"/>
              <a:buFont typeface="Arial"/>
              <a:buNone/>
            </a:pPr>
            <a:endParaRPr sz="2400" b="1" dirty="0">
              <a:solidFill>
                <a:srgbClr val="0000FF"/>
              </a:solidFill>
              <a:latin typeface="Times New Roman"/>
              <a:ea typeface="Times New Roman"/>
              <a:cs typeface="Times New Roman"/>
              <a:sym typeface="Times New Roman"/>
            </a:endParaRPr>
          </a:p>
        </p:txBody>
      </p:sp>
      <p:sp>
        <p:nvSpPr>
          <p:cNvPr id="174" name="Google Shape;174;p35"/>
          <p:cNvSpPr txBox="1"/>
          <p:nvPr/>
        </p:nvSpPr>
        <p:spPr>
          <a:xfrm>
            <a:off x="2775552" y="1217939"/>
            <a:ext cx="6058207" cy="1615787"/>
          </a:xfrm>
          <a:prstGeom prst="rect">
            <a:avLst/>
          </a:prstGeom>
          <a:noFill/>
          <a:ln>
            <a:noFill/>
          </a:ln>
        </p:spPr>
        <p:txBody>
          <a:bodyPr spcFirstLastPara="1" wrap="square" lIns="91425" tIns="45700" rIns="91425" bIns="45700" anchor="t" anchorCtr="0">
            <a:spAutoFit/>
          </a:bodyPr>
          <a:lstStyle/>
          <a:p>
            <a:pPr lvl="0" algn="ctr">
              <a:lnSpc>
                <a:spcPct val="150000"/>
              </a:lnSpc>
              <a:buClr>
                <a:schemeClr val="dk1"/>
              </a:buClr>
              <a:buSzPts val="2600"/>
            </a:pPr>
            <a:r>
              <a:rPr lang="en" sz="2600" b="1" i="0" u="none" strike="noStrike" cap="none" dirty="0">
                <a:solidFill>
                  <a:schemeClr val="dk1"/>
                </a:solidFill>
                <a:latin typeface="Times New Roman"/>
                <a:ea typeface="Times New Roman"/>
                <a:cs typeface="Times New Roman"/>
                <a:sym typeface="Times New Roman"/>
              </a:rPr>
              <a:t>Title: </a:t>
            </a:r>
            <a:r>
              <a:rPr lang="en-US" sz="2400" i="0" u="none" strike="noStrike" cap="none" dirty="0">
                <a:solidFill>
                  <a:schemeClr val="dk1"/>
                </a:solidFill>
                <a:latin typeface="Times New Roman"/>
                <a:ea typeface="Times New Roman"/>
                <a:cs typeface="Times New Roman"/>
                <a:sym typeface="Times New Roman"/>
              </a:rPr>
              <a:t>On stream portal for paint shop</a:t>
            </a:r>
          </a:p>
          <a:p>
            <a:pPr lvl="0">
              <a:lnSpc>
                <a:spcPct val="150000"/>
              </a:lnSpc>
              <a:buClr>
                <a:schemeClr val="dk1"/>
              </a:buClr>
              <a:buSzPts val="2600"/>
            </a:pPr>
            <a:r>
              <a:rPr lang="en-US" sz="2400" dirty="0">
                <a:solidFill>
                  <a:schemeClr val="dk1"/>
                </a:solidFill>
                <a:latin typeface="Times New Roman"/>
                <a:cs typeface="Times New Roman"/>
                <a:sym typeface="Times New Roman"/>
              </a:rPr>
              <a:t>        </a:t>
            </a:r>
            <a:r>
              <a:rPr lang="en-US" sz="2200" b="1" dirty="0">
                <a:solidFill>
                  <a:schemeClr val="dk1"/>
                </a:solidFill>
                <a:latin typeface="Times New Roman"/>
                <a:cs typeface="Times New Roman"/>
                <a:sym typeface="Times New Roman"/>
              </a:rPr>
              <a:t>TEAM-06</a:t>
            </a:r>
          </a:p>
          <a:p>
            <a:pPr lvl="0" algn="ctr">
              <a:buClr>
                <a:schemeClr val="dk1"/>
              </a:buClr>
              <a:buSzPts val="2600"/>
            </a:pPr>
            <a:endParaRPr lang="en-US" sz="2400" b="1" dirty="0">
              <a:solidFill>
                <a:schemeClr val="dk1"/>
              </a:solidFill>
              <a:latin typeface="Times New Roman"/>
              <a:cs typeface="Times New Roman"/>
              <a:sym typeface="Times New Roman"/>
            </a:endParaRPr>
          </a:p>
        </p:txBody>
      </p:sp>
      <p:pic>
        <p:nvPicPr>
          <p:cNvPr id="175" name="Google Shape;175;p35"/>
          <p:cNvPicPr preferRelativeResize="0"/>
          <p:nvPr/>
        </p:nvPicPr>
        <p:blipFill rotWithShape="1">
          <a:blip r:embed="rId4">
            <a:alphaModFix/>
          </a:blip>
          <a:srcRect/>
          <a:stretch/>
        </p:blipFill>
        <p:spPr>
          <a:xfrm>
            <a:off x="543457" y="3718071"/>
            <a:ext cx="944724" cy="1138392"/>
          </a:xfrm>
          <a:prstGeom prst="rect">
            <a:avLst/>
          </a:prstGeom>
          <a:noFill/>
          <a:ln>
            <a:noFill/>
          </a:ln>
        </p:spPr>
      </p:pic>
      <p:pic>
        <p:nvPicPr>
          <p:cNvPr id="176" name="Google Shape;176;p35" descr="G:\TBI\TBI@KEC Logos\K Transform\6-5x4 product centre.jpg"/>
          <p:cNvPicPr preferRelativeResize="0"/>
          <p:nvPr/>
        </p:nvPicPr>
        <p:blipFill rotWithShape="1">
          <a:blip r:embed="rId5">
            <a:alphaModFix/>
          </a:blip>
          <a:srcRect/>
          <a:stretch/>
        </p:blipFill>
        <p:spPr>
          <a:xfrm>
            <a:off x="1308300" y="1001694"/>
            <a:ext cx="1713899" cy="1117850"/>
          </a:xfrm>
          <a:prstGeom prst="rect">
            <a:avLst/>
          </a:prstGeom>
          <a:noFill/>
          <a:ln>
            <a:noFill/>
          </a:ln>
        </p:spPr>
      </p:pic>
      <p:sp>
        <p:nvSpPr>
          <p:cNvPr id="177" name="Google Shape;177;p35"/>
          <p:cNvSpPr txBox="1"/>
          <p:nvPr/>
        </p:nvSpPr>
        <p:spPr>
          <a:xfrm>
            <a:off x="3353354" y="2313758"/>
            <a:ext cx="5190537"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 sz="2000" b="1" i="0" u="none" strike="noStrike" cap="none" dirty="0">
                <a:solidFill>
                  <a:srgbClr val="000000"/>
                </a:solidFill>
                <a:latin typeface="Times New Roman"/>
                <a:ea typeface="Times New Roman"/>
                <a:cs typeface="Times New Roman"/>
                <a:sym typeface="Times New Roman"/>
              </a:rPr>
              <a:t>Guided By:</a:t>
            </a:r>
            <a:r>
              <a:rPr lang="en" sz="2000" b="0" i="0" u="none" strike="noStrike" cap="none" dirty="0">
                <a:solidFill>
                  <a:srgbClr val="000000"/>
                </a:solidFill>
                <a:latin typeface="Times New Roman"/>
                <a:ea typeface="Times New Roman"/>
                <a:cs typeface="Times New Roman"/>
                <a:sym typeface="Times New Roman"/>
              </a:rPr>
              <a:t> </a:t>
            </a:r>
            <a:endParaRPr dirty="0"/>
          </a:p>
          <a:p>
            <a:pPr>
              <a:lnSpc>
                <a:spcPct val="150000"/>
              </a:lnSpc>
              <a:buSzPts val="1800"/>
            </a:pPr>
            <a:r>
              <a:rPr lang="en" sz="2000" b="0" i="0" u="none" strike="noStrike" cap="none" dirty="0">
                <a:solidFill>
                  <a:srgbClr val="000000"/>
                </a:solidFill>
                <a:latin typeface="Times New Roman"/>
                <a:ea typeface="Times New Roman"/>
                <a:cs typeface="Times New Roman"/>
                <a:sym typeface="Times New Roman"/>
              </a:rPr>
              <a:t>                           Dr.</a:t>
            </a:r>
            <a:r>
              <a:rPr lang="en-IN" sz="1800" kern="100" dirty="0">
                <a:solidFill>
                  <a:srgbClr val="000000"/>
                </a:solidFill>
                <a:effectLst/>
                <a:latin typeface="Times New Roman" panose="02020603050405020304" pitchFamily="18" charset="0"/>
                <a:ea typeface="Times New Roman" panose="02020603050405020304" pitchFamily="18" charset="0"/>
              </a:rPr>
              <a:t> P.VIJAYAKUMAR</a:t>
            </a:r>
          </a:p>
          <a:p>
            <a:pPr marL="0" marR="0" lvl="0" indent="0" algn="l" rtl="0">
              <a:lnSpc>
                <a:spcPct val="150000"/>
              </a:lnSpc>
              <a:spcBef>
                <a:spcPts val="0"/>
              </a:spcBef>
              <a:spcAft>
                <a:spcPts val="0"/>
              </a:spcAft>
              <a:buClr>
                <a:srgbClr val="000000"/>
              </a:buClr>
              <a:buSzPts val="1800"/>
              <a:buFont typeface="Arial"/>
              <a:buNone/>
            </a:pPr>
            <a:endParaRPr sz="20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8638"/>
            <a:ext cx="8229600" cy="459334"/>
          </a:xfrm>
        </p:spPr>
        <p:txBody>
          <a:bodyPr/>
          <a:lstStyle/>
          <a:p>
            <a:pPr algn="ctr"/>
            <a:r>
              <a:rPr lang="en-US" sz="2400" dirty="0">
                <a:latin typeface="Times New Roman" pitchFamily="18" charset="0"/>
                <a:cs typeface="Times New Roman" pitchFamily="18" charset="0"/>
              </a:rPr>
              <a:t>TECHNOLOGIES USED</a:t>
            </a:r>
          </a:p>
        </p:txBody>
      </p:sp>
      <p:sp>
        <p:nvSpPr>
          <p:cNvPr id="3" name="Text Placeholder 2"/>
          <p:cNvSpPr>
            <a:spLocks noGrp="1"/>
          </p:cNvSpPr>
          <p:nvPr>
            <p:ph type="body" idx="1"/>
          </p:nvPr>
        </p:nvSpPr>
        <p:spPr>
          <a:xfrm>
            <a:off x="1012089" y="1226521"/>
            <a:ext cx="3731172" cy="3272001"/>
          </a:xfrm>
        </p:spPr>
        <p:txBody>
          <a:bodyPr/>
          <a:lstStyle/>
          <a:p>
            <a:pPr>
              <a:lnSpc>
                <a:spcPct val="150000"/>
              </a:lnSpc>
              <a:buNone/>
            </a:pPr>
            <a:r>
              <a:rPr lang="en-US" dirty="0">
                <a:solidFill>
                  <a:schemeClr val="accent2"/>
                </a:solidFill>
                <a:latin typeface="Times New Roman" pitchFamily="18" charset="0"/>
                <a:cs typeface="Times New Roman" pitchFamily="18" charset="0"/>
              </a:rPr>
              <a:t>Front-End:</a:t>
            </a:r>
          </a:p>
          <a:p>
            <a:pPr>
              <a:lnSpc>
                <a:spcPct val="150000"/>
              </a:lnSpc>
              <a:buFont typeface="Arial" pitchFamily="34" charset="0"/>
              <a:buChar char="•"/>
            </a:pPr>
            <a:r>
              <a:rPr lang="en-US" dirty="0">
                <a:latin typeface="Times New Roman" pitchFamily="18" charset="0"/>
                <a:cs typeface="Times New Roman" pitchFamily="18" charset="0"/>
              </a:rPr>
              <a:t>React JS</a:t>
            </a:r>
          </a:p>
          <a:p>
            <a:pPr>
              <a:lnSpc>
                <a:spcPct val="150000"/>
              </a:lnSpc>
              <a:buFont typeface="Arial" pitchFamily="34" charset="0"/>
              <a:buChar char="•"/>
            </a:pPr>
            <a:r>
              <a:rPr lang="en-US" dirty="0">
                <a:latin typeface="Times New Roman" pitchFamily="18" charset="0"/>
                <a:cs typeface="Times New Roman" pitchFamily="18" charset="0"/>
              </a:rPr>
              <a:t>JavaScript, CSS</a:t>
            </a:r>
          </a:p>
          <a:p>
            <a:pPr marL="137160" indent="0">
              <a:lnSpc>
                <a:spcPct val="150000"/>
              </a:lnSpc>
              <a:buNone/>
            </a:pPr>
            <a:r>
              <a:rPr lang="en-US" dirty="0">
                <a:solidFill>
                  <a:schemeClr val="accent2"/>
                </a:solidFill>
                <a:latin typeface="Times New Roman" pitchFamily="18" charset="0"/>
                <a:cs typeface="Times New Roman" pitchFamily="18" charset="0"/>
              </a:rPr>
              <a:t>Back-End:</a:t>
            </a:r>
          </a:p>
          <a:p>
            <a:pPr>
              <a:lnSpc>
                <a:spcPct val="150000"/>
              </a:lnSpc>
              <a:buFont typeface="Arial" pitchFamily="34" charset="0"/>
              <a:buChar char="•"/>
            </a:pPr>
            <a:r>
              <a:rPr lang="en-US" dirty="0">
                <a:latin typeface="Times New Roman" pitchFamily="18" charset="0"/>
                <a:cs typeface="Times New Roman" pitchFamily="18" charset="0"/>
              </a:rPr>
              <a:t>Node JS</a:t>
            </a:r>
          </a:p>
          <a:p>
            <a:pPr>
              <a:lnSpc>
                <a:spcPct val="150000"/>
              </a:lnSpc>
              <a:buFont typeface="Arial" pitchFamily="34" charset="0"/>
              <a:buChar char="•"/>
            </a:pPr>
            <a:r>
              <a:rPr lang="en-US" dirty="0">
                <a:latin typeface="Times New Roman" pitchFamily="18" charset="0"/>
                <a:cs typeface="Times New Roman" pitchFamily="18" charset="0"/>
              </a:rPr>
              <a:t>Firebase</a:t>
            </a:r>
          </a:p>
          <a:p>
            <a:pPr>
              <a:lnSpc>
                <a:spcPct val="150000"/>
              </a:lnSpc>
              <a:buFont typeface="Arial" pitchFamily="34" charset="0"/>
              <a:buChar char="•"/>
            </a:pP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8B160B9-4328-2401-5F03-C8510254925F}"/>
              </a:ext>
            </a:extLst>
          </p:cNvPr>
          <p:cNvSpPr>
            <a:spLocks noGrp="1"/>
          </p:cNvSpPr>
          <p:nvPr>
            <p:ph type="title"/>
          </p:nvPr>
        </p:nvSpPr>
        <p:spPr>
          <a:xfrm>
            <a:off x="612321" y="0"/>
            <a:ext cx="8229600" cy="501889"/>
          </a:xfrm>
        </p:spPr>
        <p:txBody>
          <a:bodyPr/>
          <a:lstStyle/>
          <a:p>
            <a:pPr algn="ctr"/>
            <a:r>
              <a:rPr lang="en-IN" sz="2400" dirty="0">
                <a:latin typeface="Times New Roman" panose="02020603050405020304" pitchFamily="18" charset="0"/>
                <a:cs typeface="Times New Roman" panose="02020603050405020304" pitchFamily="18" charset="0"/>
              </a:rPr>
              <a:t>USECASE DIAGRAM</a:t>
            </a:r>
          </a:p>
        </p:txBody>
      </p:sp>
      <p:pic>
        <p:nvPicPr>
          <p:cNvPr id="2" name="image2.jpeg">
            <a:extLst>
              <a:ext uri="{FF2B5EF4-FFF2-40B4-BE49-F238E27FC236}">
                <a16:creationId xmlns:a16="http://schemas.microsoft.com/office/drawing/2014/main" id="{3F48BBCD-6265-437D-8057-B67A1ED740DC}"/>
              </a:ext>
            </a:extLst>
          </p:cNvPr>
          <p:cNvPicPr>
            <a:picLocks noChangeAspect="1"/>
          </p:cNvPicPr>
          <p:nvPr/>
        </p:nvPicPr>
        <p:blipFill>
          <a:blip r:embed="rId2" cstate="print"/>
          <a:stretch>
            <a:fillRect/>
          </a:stretch>
        </p:blipFill>
        <p:spPr>
          <a:xfrm>
            <a:off x="2710544" y="724989"/>
            <a:ext cx="3845378" cy="41686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773AA5-CAD1-0C36-74A0-83BEF2173497}"/>
              </a:ext>
            </a:extLst>
          </p:cNvPr>
          <p:cNvSpPr>
            <a:spLocks noGrp="1"/>
          </p:cNvSpPr>
          <p:nvPr>
            <p:ph type="title"/>
          </p:nvPr>
        </p:nvSpPr>
        <p:spPr>
          <a:xfrm>
            <a:off x="571500" y="1718"/>
            <a:ext cx="8229600" cy="433137"/>
          </a:xfrm>
        </p:spPr>
        <p:txBody>
          <a:bodyPr/>
          <a:lstStyle/>
          <a:p>
            <a:pPr algn="ctr"/>
            <a:r>
              <a:rPr lang="en-IN" sz="2400" dirty="0">
                <a:latin typeface="Times New Roman" panose="02020603050405020304" pitchFamily="18" charset="0"/>
                <a:cs typeface="Times New Roman" panose="02020603050405020304" pitchFamily="18" charset="0"/>
              </a:rPr>
              <a:t>SYSTEM FLOW DIAGRAM</a:t>
            </a:r>
          </a:p>
        </p:txBody>
      </p:sp>
      <p:sp>
        <p:nvSpPr>
          <p:cNvPr id="2" name="Footer Placeholder 1"/>
          <p:cNvSpPr>
            <a:spLocks noGrp="1"/>
          </p:cNvSpPr>
          <p:nvPr>
            <p:ph type="ftr" idx="11"/>
          </p:nvPr>
        </p:nvSpPr>
        <p:spPr/>
        <p:txBody>
          <a:bodyPr/>
          <a:lstStyle/>
          <a:p>
            <a:endParaRPr lang="en-US"/>
          </a:p>
        </p:txBody>
      </p:sp>
      <p:pic>
        <p:nvPicPr>
          <p:cNvPr id="4" name="image3.png">
            <a:extLst>
              <a:ext uri="{FF2B5EF4-FFF2-40B4-BE49-F238E27FC236}">
                <a16:creationId xmlns:a16="http://schemas.microsoft.com/office/drawing/2014/main" id="{78015639-2883-A92E-CEA9-EA2492C01F38}"/>
              </a:ext>
            </a:extLst>
          </p:cNvPr>
          <p:cNvPicPr>
            <a:picLocks noChangeAspect="1"/>
          </p:cNvPicPr>
          <p:nvPr/>
        </p:nvPicPr>
        <p:blipFill>
          <a:blip r:embed="rId2" cstate="print"/>
          <a:stretch>
            <a:fillRect/>
          </a:stretch>
        </p:blipFill>
        <p:spPr>
          <a:xfrm>
            <a:off x="2797684" y="589915"/>
            <a:ext cx="3548632" cy="42678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CB65A-2D7E-FA94-CCD4-8048E21D146F}"/>
              </a:ext>
            </a:extLst>
          </p:cNvPr>
          <p:cNvSpPr>
            <a:spLocks noGrp="1"/>
          </p:cNvSpPr>
          <p:nvPr>
            <p:ph type="title"/>
          </p:nvPr>
        </p:nvSpPr>
        <p:spPr>
          <a:xfrm>
            <a:off x="624840" y="86678"/>
            <a:ext cx="8229600" cy="530141"/>
          </a:xfrm>
        </p:spPr>
        <p:txBody>
          <a:bodyPr/>
          <a:lstStyle/>
          <a:p>
            <a:pPr algn="ctr"/>
            <a:r>
              <a:rPr lang="en-IN" sz="2400" dirty="0">
                <a:latin typeface="Times New Roman" panose="02020603050405020304" pitchFamily="18" charset="0"/>
                <a:cs typeface="Times New Roman" panose="02020603050405020304" pitchFamily="18" charset="0"/>
              </a:rPr>
              <a:t>ADMIN SYSTEM FLOW DIAGRAM</a:t>
            </a:r>
          </a:p>
        </p:txBody>
      </p:sp>
      <p:pic>
        <p:nvPicPr>
          <p:cNvPr id="3" name="image4.png">
            <a:extLst>
              <a:ext uri="{FF2B5EF4-FFF2-40B4-BE49-F238E27FC236}">
                <a16:creationId xmlns:a16="http://schemas.microsoft.com/office/drawing/2014/main" id="{DA333EE8-7C0E-562C-C97D-C92524C9A20A}"/>
              </a:ext>
            </a:extLst>
          </p:cNvPr>
          <p:cNvPicPr>
            <a:picLocks noChangeAspect="1"/>
          </p:cNvPicPr>
          <p:nvPr/>
        </p:nvPicPr>
        <p:blipFill>
          <a:blip r:embed="rId3" cstate="print"/>
          <a:stretch>
            <a:fillRect/>
          </a:stretch>
        </p:blipFill>
        <p:spPr>
          <a:xfrm>
            <a:off x="2537461" y="863868"/>
            <a:ext cx="4472304" cy="4119612"/>
          </a:xfrm>
          <a:prstGeom prst="rect">
            <a:avLst/>
          </a:prstGeom>
        </p:spPr>
      </p:pic>
    </p:spTree>
    <p:extLst>
      <p:ext uri="{BB962C8B-B14F-4D97-AF65-F5344CB8AC3E}">
        <p14:creationId xmlns:p14="http://schemas.microsoft.com/office/powerpoint/2010/main" val="573017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BCD9-7CD8-0297-CFD6-9E7BAD39992C}"/>
              </a:ext>
            </a:extLst>
          </p:cNvPr>
          <p:cNvSpPr>
            <a:spLocks noGrp="1"/>
          </p:cNvSpPr>
          <p:nvPr>
            <p:ph type="title" idx="4294967295"/>
          </p:nvPr>
        </p:nvSpPr>
        <p:spPr>
          <a:xfrm>
            <a:off x="510539" y="147638"/>
            <a:ext cx="8229600" cy="406400"/>
          </a:xfrm>
        </p:spPr>
        <p:txBody>
          <a:bodyPr/>
          <a:lstStyle/>
          <a:p>
            <a:pPr algn="ctr"/>
            <a:r>
              <a:rPr lang="en-IN" sz="2400" dirty="0">
                <a:latin typeface="Times New Roman" panose="02020603050405020304" pitchFamily="18" charset="0"/>
                <a:cs typeface="Times New Roman" panose="02020603050405020304" pitchFamily="18" charset="0"/>
              </a:rPr>
              <a:t>USER MODULE IMAGES</a:t>
            </a:r>
          </a:p>
        </p:txBody>
      </p:sp>
      <p:pic>
        <p:nvPicPr>
          <p:cNvPr id="3" name="image10.jpeg">
            <a:extLst>
              <a:ext uri="{FF2B5EF4-FFF2-40B4-BE49-F238E27FC236}">
                <a16:creationId xmlns:a16="http://schemas.microsoft.com/office/drawing/2014/main" id="{B2E26653-A03D-C3C8-E223-2EB8921355F2}"/>
              </a:ext>
            </a:extLst>
          </p:cNvPr>
          <p:cNvPicPr>
            <a:picLocks noChangeAspect="1"/>
          </p:cNvPicPr>
          <p:nvPr/>
        </p:nvPicPr>
        <p:blipFill>
          <a:blip r:embed="rId2" cstate="print"/>
          <a:stretch>
            <a:fillRect/>
          </a:stretch>
        </p:blipFill>
        <p:spPr>
          <a:xfrm>
            <a:off x="1890076" y="1334452"/>
            <a:ext cx="5470525" cy="2474595"/>
          </a:xfrm>
          <a:prstGeom prst="rect">
            <a:avLst/>
          </a:prstGeom>
        </p:spPr>
      </p:pic>
    </p:spTree>
    <p:extLst>
      <p:ext uri="{BB962C8B-B14F-4D97-AF65-F5344CB8AC3E}">
        <p14:creationId xmlns:p14="http://schemas.microsoft.com/office/powerpoint/2010/main" val="407756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E70423-B547-6147-DBAA-13469B18380D}"/>
              </a:ext>
            </a:extLst>
          </p:cNvPr>
          <p:cNvSpPr>
            <a:spLocks noGrp="1"/>
          </p:cNvSpPr>
          <p:nvPr>
            <p:ph type="ftr" idx="11"/>
          </p:nvPr>
        </p:nvSpPr>
        <p:spPr/>
        <p:txBody>
          <a:bodyPr/>
          <a:lstStyle/>
          <a:p>
            <a:endParaRPr lang="en-IN"/>
          </a:p>
        </p:txBody>
      </p:sp>
      <p:pic>
        <p:nvPicPr>
          <p:cNvPr id="3" name="image11.jpeg">
            <a:extLst>
              <a:ext uri="{FF2B5EF4-FFF2-40B4-BE49-F238E27FC236}">
                <a16:creationId xmlns:a16="http://schemas.microsoft.com/office/drawing/2014/main" id="{0FA75CA0-371A-D22E-1B8C-A615F9CFABC1}"/>
              </a:ext>
            </a:extLst>
          </p:cNvPr>
          <p:cNvPicPr>
            <a:picLocks noChangeAspect="1"/>
          </p:cNvPicPr>
          <p:nvPr/>
        </p:nvPicPr>
        <p:blipFill>
          <a:blip r:embed="rId2" cstate="print"/>
          <a:stretch>
            <a:fillRect/>
          </a:stretch>
        </p:blipFill>
        <p:spPr>
          <a:xfrm>
            <a:off x="1825942" y="1463040"/>
            <a:ext cx="5492115" cy="2217420"/>
          </a:xfrm>
          <a:prstGeom prst="rect">
            <a:avLst/>
          </a:prstGeom>
        </p:spPr>
      </p:pic>
    </p:spTree>
    <p:extLst>
      <p:ext uri="{BB962C8B-B14F-4D97-AF65-F5344CB8AC3E}">
        <p14:creationId xmlns:p14="http://schemas.microsoft.com/office/powerpoint/2010/main" val="660322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B2E75-D9E7-F129-764F-101457616EA5}"/>
              </a:ext>
            </a:extLst>
          </p:cNvPr>
          <p:cNvSpPr>
            <a:spLocks noGrp="1"/>
          </p:cNvSpPr>
          <p:nvPr>
            <p:ph type="ftr" idx="11"/>
          </p:nvPr>
        </p:nvSpPr>
        <p:spPr/>
        <p:txBody>
          <a:bodyPr/>
          <a:lstStyle/>
          <a:p>
            <a:endParaRPr lang="en-IN"/>
          </a:p>
        </p:txBody>
      </p:sp>
      <p:pic>
        <p:nvPicPr>
          <p:cNvPr id="4" name="Picture 3">
            <a:extLst>
              <a:ext uri="{FF2B5EF4-FFF2-40B4-BE49-F238E27FC236}">
                <a16:creationId xmlns:a16="http://schemas.microsoft.com/office/drawing/2014/main" id="{750905BE-2865-A1E2-EE3E-5561403B684A}"/>
              </a:ext>
            </a:extLst>
          </p:cNvPr>
          <p:cNvPicPr>
            <a:picLocks noChangeAspect="1"/>
          </p:cNvPicPr>
          <p:nvPr/>
        </p:nvPicPr>
        <p:blipFill>
          <a:blip r:embed="rId2"/>
          <a:stretch>
            <a:fillRect/>
          </a:stretch>
        </p:blipFill>
        <p:spPr>
          <a:xfrm>
            <a:off x="1825514" y="1449989"/>
            <a:ext cx="5492972" cy="2243522"/>
          </a:xfrm>
          <a:prstGeom prst="rect">
            <a:avLst/>
          </a:prstGeom>
        </p:spPr>
      </p:pic>
    </p:spTree>
    <p:extLst>
      <p:ext uri="{BB962C8B-B14F-4D97-AF65-F5344CB8AC3E}">
        <p14:creationId xmlns:p14="http://schemas.microsoft.com/office/powerpoint/2010/main" val="3526036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3712A3E-9ADB-23EF-8A10-733B8B6C99D8}"/>
              </a:ext>
            </a:extLst>
          </p:cNvPr>
          <p:cNvSpPr>
            <a:spLocks noGrp="1"/>
          </p:cNvSpPr>
          <p:nvPr>
            <p:ph type="title"/>
          </p:nvPr>
        </p:nvSpPr>
        <p:spPr>
          <a:xfrm>
            <a:off x="457200" y="374073"/>
            <a:ext cx="8229600" cy="438410"/>
          </a:xfrm>
        </p:spPr>
        <p:txBody>
          <a:bodyPr/>
          <a:lstStyle/>
          <a:p>
            <a:pPr algn="ctr"/>
            <a:r>
              <a:rPr lang="en-IN" sz="2400" dirty="0">
                <a:latin typeface="Times New Roman" panose="02020603050405020304" pitchFamily="18" charset="0"/>
                <a:cs typeface="Times New Roman" panose="02020603050405020304" pitchFamily="18" charset="0"/>
              </a:rPr>
              <a:t>ADMIN MODULE IMAGES</a:t>
            </a:r>
          </a:p>
        </p:txBody>
      </p:sp>
      <p:sp>
        <p:nvSpPr>
          <p:cNvPr id="2" name="Footer Placeholder 1">
            <a:extLst>
              <a:ext uri="{FF2B5EF4-FFF2-40B4-BE49-F238E27FC236}">
                <a16:creationId xmlns:a16="http://schemas.microsoft.com/office/drawing/2014/main" id="{154F195A-63C1-C02D-D760-C5B8C9B33BC2}"/>
              </a:ext>
            </a:extLst>
          </p:cNvPr>
          <p:cNvSpPr>
            <a:spLocks noGrp="1"/>
          </p:cNvSpPr>
          <p:nvPr>
            <p:ph type="ftr" idx="11"/>
          </p:nvPr>
        </p:nvSpPr>
        <p:spPr/>
        <p:txBody>
          <a:bodyPr/>
          <a:lstStyle/>
          <a:p>
            <a:endParaRPr lang="en-IN"/>
          </a:p>
        </p:txBody>
      </p:sp>
      <p:pic>
        <p:nvPicPr>
          <p:cNvPr id="5" name="Picture 4">
            <a:extLst>
              <a:ext uri="{FF2B5EF4-FFF2-40B4-BE49-F238E27FC236}">
                <a16:creationId xmlns:a16="http://schemas.microsoft.com/office/drawing/2014/main" id="{CDD68123-7C96-0239-1087-A11379670EB2}"/>
              </a:ext>
            </a:extLst>
          </p:cNvPr>
          <p:cNvPicPr>
            <a:picLocks noChangeAspect="1"/>
          </p:cNvPicPr>
          <p:nvPr/>
        </p:nvPicPr>
        <p:blipFill>
          <a:blip r:embed="rId2"/>
          <a:stretch>
            <a:fillRect/>
          </a:stretch>
        </p:blipFill>
        <p:spPr>
          <a:xfrm>
            <a:off x="1632857" y="1193470"/>
            <a:ext cx="5878286" cy="3306536"/>
          </a:xfrm>
          <a:prstGeom prst="rect">
            <a:avLst/>
          </a:prstGeom>
        </p:spPr>
      </p:pic>
    </p:spTree>
    <p:extLst>
      <p:ext uri="{BB962C8B-B14F-4D97-AF65-F5344CB8AC3E}">
        <p14:creationId xmlns:p14="http://schemas.microsoft.com/office/powerpoint/2010/main" val="388191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7A9BEFA-379C-DE00-0D7E-2CC3B8F92104}"/>
              </a:ext>
            </a:extLst>
          </p:cNvPr>
          <p:cNvSpPr>
            <a:spLocks noGrp="1"/>
          </p:cNvSpPr>
          <p:nvPr>
            <p:ph type="ftr" idx="11"/>
          </p:nvPr>
        </p:nvSpPr>
        <p:spPr/>
        <p:txBody>
          <a:bodyPr/>
          <a:lstStyle/>
          <a:p>
            <a:endParaRPr lang="en-IN"/>
          </a:p>
        </p:txBody>
      </p:sp>
      <p:pic>
        <p:nvPicPr>
          <p:cNvPr id="3" name="Picture 2">
            <a:extLst>
              <a:ext uri="{FF2B5EF4-FFF2-40B4-BE49-F238E27FC236}">
                <a16:creationId xmlns:a16="http://schemas.microsoft.com/office/drawing/2014/main" id="{3769AB35-1048-1240-D7CA-7EF2C9990C8D}"/>
              </a:ext>
            </a:extLst>
          </p:cNvPr>
          <p:cNvPicPr>
            <a:picLocks noChangeAspect="1"/>
          </p:cNvPicPr>
          <p:nvPr/>
        </p:nvPicPr>
        <p:blipFill>
          <a:blip r:embed="rId2"/>
          <a:stretch>
            <a:fillRect/>
          </a:stretch>
        </p:blipFill>
        <p:spPr>
          <a:xfrm>
            <a:off x="1465490" y="824338"/>
            <a:ext cx="6213020" cy="3494823"/>
          </a:xfrm>
          <a:prstGeom prst="rect">
            <a:avLst/>
          </a:prstGeom>
        </p:spPr>
      </p:pic>
    </p:spTree>
    <p:extLst>
      <p:ext uri="{BB962C8B-B14F-4D97-AF65-F5344CB8AC3E}">
        <p14:creationId xmlns:p14="http://schemas.microsoft.com/office/powerpoint/2010/main" val="1724453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962FE6E-0DBE-5E91-81A1-FE13E5298DCF}"/>
              </a:ext>
            </a:extLst>
          </p:cNvPr>
          <p:cNvSpPr>
            <a:spLocks noGrp="1"/>
          </p:cNvSpPr>
          <p:nvPr>
            <p:ph type="ftr" idx="11"/>
          </p:nvPr>
        </p:nvSpPr>
        <p:spPr/>
        <p:txBody>
          <a:bodyPr/>
          <a:lstStyle/>
          <a:p>
            <a:endParaRPr lang="en-IN"/>
          </a:p>
        </p:txBody>
      </p:sp>
      <p:pic>
        <p:nvPicPr>
          <p:cNvPr id="3" name="Picture 2">
            <a:extLst>
              <a:ext uri="{FF2B5EF4-FFF2-40B4-BE49-F238E27FC236}">
                <a16:creationId xmlns:a16="http://schemas.microsoft.com/office/drawing/2014/main" id="{01075E8B-DC0E-A3AA-8D3A-2B6C340CF1C4}"/>
              </a:ext>
            </a:extLst>
          </p:cNvPr>
          <p:cNvPicPr>
            <a:picLocks noChangeAspect="1"/>
          </p:cNvPicPr>
          <p:nvPr/>
        </p:nvPicPr>
        <p:blipFill>
          <a:blip r:embed="rId2"/>
          <a:stretch>
            <a:fillRect/>
          </a:stretch>
        </p:blipFill>
        <p:spPr>
          <a:xfrm>
            <a:off x="1415144" y="796018"/>
            <a:ext cx="6313712" cy="3551463"/>
          </a:xfrm>
          <a:prstGeom prst="rect">
            <a:avLst/>
          </a:prstGeom>
        </p:spPr>
      </p:pic>
    </p:spTree>
    <p:extLst>
      <p:ext uri="{BB962C8B-B14F-4D97-AF65-F5344CB8AC3E}">
        <p14:creationId xmlns:p14="http://schemas.microsoft.com/office/powerpoint/2010/main" val="213339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6"/>
          <p:cNvSpPr txBox="1">
            <a:spLocks noGrp="1"/>
          </p:cNvSpPr>
          <p:nvPr>
            <p:ph type="title"/>
          </p:nvPr>
        </p:nvSpPr>
        <p:spPr>
          <a:xfrm>
            <a:off x="612321" y="-216625"/>
            <a:ext cx="8229600" cy="8572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IN" sz="2400" dirty="0">
                <a:solidFill>
                  <a:srgbClr val="0F6FC6"/>
                </a:solidFill>
                <a:effectLst/>
                <a:latin typeface="Times New Roman" panose="02020603050405020304" pitchFamily="18" charset="0"/>
                <a:ea typeface="Times New Roman" panose="02020603050405020304" pitchFamily="18" charset="0"/>
              </a:rPr>
              <a:t>PROJECT OVERVIEW</a:t>
            </a:r>
            <a:endParaRPr lang="en-IN" sz="2400" dirty="0">
              <a:latin typeface="Times New Roman" pitchFamily="18" charset="0"/>
              <a:cs typeface="Times New Roman" pitchFamily="18" charset="0"/>
            </a:endParaRPr>
          </a:p>
        </p:txBody>
      </p:sp>
      <p:sp>
        <p:nvSpPr>
          <p:cNvPr id="183" name="Google Shape;183;p36"/>
          <p:cNvSpPr txBox="1">
            <a:spLocks noGrp="1"/>
          </p:cNvSpPr>
          <p:nvPr>
            <p:ph type="body" idx="1"/>
          </p:nvPr>
        </p:nvSpPr>
        <p:spPr>
          <a:xfrm>
            <a:off x="750107" y="927520"/>
            <a:ext cx="8229600" cy="4445667"/>
          </a:xfrm>
          <a:prstGeom prst="rect">
            <a:avLst/>
          </a:prstGeom>
          <a:noFill/>
          <a:ln>
            <a:noFill/>
          </a:ln>
        </p:spPr>
        <p:txBody>
          <a:bodyPr spcFirstLastPara="1" wrap="square" lIns="91425" tIns="45700" rIns="91425" bIns="45700" anchor="t" anchorCtr="0">
            <a:noAutofit/>
          </a:bodyPr>
          <a:lstStyle/>
          <a:p>
            <a:pPr marL="342900" marR="143510" lvl="0" indent="-342900" algn="just" fontAlgn="base">
              <a:lnSpc>
                <a:spcPct val="150000"/>
              </a:lnSpc>
              <a:spcAft>
                <a:spcPts val="405"/>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The Online Portal for the paint shop designed to provide a seamless and efficient digital experience for customers seeking high-quality paint products and services.</a:t>
            </a:r>
          </a:p>
          <a:p>
            <a:pPr marL="342900" marR="143510" lvl="0" indent="-342900" algn="just" fontAlgn="base">
              <a:lnSpc>
                <a:spcPct val="150000"/>
              </a:lnSpc>
              <a:spcAft>
                <a:spcPts val="405"/>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user-friendly platform will cater to both DIY enthusiasts and professional contractors, ensuring easy access to a wide range of offerings.</a:t>
            </a:r>
          </a:p>
          <a:p>
            <a:pPr marL="342900" marR="143510" lvl="0" indent="-342900" algn="just" fontAlgn="base">
              <a:lnSpc>
                <a:spcPct val="150000"/>
              </a:lnSpc>
              <a:spcAft>
                <a:spcPts val="405"/>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This is developed like online shopping and it also maintains the customer details and purchase details, etc. It includes some tasks such as customer details, product details, product price, purchase details, etc.</a:t>
            </a:r>
          </a:p>
          <a:p>
            <a:pPr marL="457200" lvl="0" indent="0" algn="just" rtl="0">
              <a:lnSpc>
                <a:spcPct val="150000"/>
              </a:lnSpc>
              <a:spcBef>
                <a:spcPts val="360"/>
              </a:spcBef>
              <a:spcAft>
                <a:spcPts val="0"/>
              </a:spcAft>
              <a:buNone/>
            </a:pPr>
            <a:endParaRPr dirty="0">
              <a:latin typeface="Times New Roman" pitchFamily="18" charset="0"/>
              <a:ea typeface="Times"/>
              <a:cs typeface="Times New Roman" pitchFamily="18" charset="0"/>
              <a:sym typeface="Time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BE6D6-DBDC-50A6-60B0-9E4B1763BF70}"/>
              </a:ext>
            </a:extLst>
          </p:cNvPr>
          <p:cNvSpPr>
            <a:spLocks noGrp="1"/>
          </p:cNvSpPr>
          <p:nvPr>
            <p:ph type="title"/>
          </p:nvPr>
        </p:nvSpPr>
        <p:spPr>
          <a:xfrm>
            <a:off x="670560" y="18156"/>
            <a:ext cx="8016240" cy="589657"/>
          </a:xfrm>
        </p:spPr>
        <p:txBody>
          <a:bodyPr/>
          <a:lstStyle/>
          <a:p>
            <a:r>
              <a:rPr lang="en-US" sz="2400" dirty="0">
                <a:latin typeface="Times New Roman" panose="02020603050405020304" pitchFamily="18" charset="0"/>
                <a:cs typeface="Times New Roman" panose="02020603050405020304" pitchFamily="18" charset="0"/>
              </a:rPr>
              <a:t>                                      LOCATION</a:t>
            </a:r>
            <a:endParaRPr lang="en-IN" sz="2400" dirty="0"/>
          </a:p>
        </p:txBody>
      </p:sp>
      <p:pic>
        <p:nvPicPr>
          <p:cNvPr id="5" name="Picture 4">
            <a:extLst>
              <a:ext uri="{FF2B5EF4-FFF2-40B4-BE49-F238E27FC236}">
                <a16:creationId xmlns:a16="http://schemas.microsoft.com/office/drawing/2014/main" id="{89EE7DC9-C26C-C14B-A258-D143272C442D}"/>
              </a:ext>
            </a:extLst>
          </p:cNvPr>
          <p:cNvPicPr>
            <a:picLocks noChangeAspect="1"/>
          </p:cNvPicPr>
          <p:nvPr/>
        </p:nvPicPr>
        <p:blipFill>
          <a:blip r:embed="rId2"/>
          <a:stretch>
            <a:fillRect/>
          </a:stretch>
        </p:blipFill>
        <p:spPr>
          <a:xfrm>
            <a:off x="1996440" y="1290667"/>
            <a:ext cx="5364480" cy="3003232"/>
          </a:xfrm>
          <a:prstGeom prst="rect">
            <a:avLst/>
          </a:prstGeom>
        </p:spPr>
      </p:pic>
      <p:sp>
        <p:nvSpPr>
          <p:cNvPr id="4" name="Footer Placeholder 3">
            <a:extLst>
              <a:ext uri="{FF2B5EF4-FFF2-40B4-BE49-F238E27FC236}">
                <a16:creationId xmlns:a16="http://schemas.microsoft.com/office/drawing/2014/main" id="{C99F1AE7-2AFE-B5E5-961B-0D9963C3D505}"/>
              </a:ext>
            </a:extLst>
          </p:cNvPr>
          <p:cNvSpPr>
            <a:spLocks noGrp="1"/>
          </p:cNvSpPr>
          <p:nvPr>
            <p:ph type="ftr" idx="11"/>
          </p:nvPr>
        </p:nvSpPr>
        <p:spPr/>
        <p:txBody>
          <a:bodyPr/>
          <a:lstStyle/>
          <a:p>
            <a:endParaRPr lang="en-IN"/>
          </a:p>
        </p:txBody>
      </p:sp>
    </p:spTree>
    <p:extLst>
      <p:ext uri="{BB962C8B-B14F-4D97-AF65-F5344CB8AC3E}">
        <p14:creationId xmlns:p14="http://schemas.microsoft.com/office/powerpoint/2010/main" val="2175062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75708-AC48-79A4-1FF5-E5100D7C3B27}"/>
              </a:ext>
            </a:extLst>
          </p:cNvPr>
          <p:cNvSpPr>
            <a:spLocks noGrp="1"/>
          </p:cNvSpPr>
          <p:nvPr>
            <p:ph type="title"/>
          </p:nvPr>
        </p:nvSpPr>
        <p:spPr>
          <a:xfrm>
            <a:off x="632460" y="57149"/>
            <a:ext cx="8168640" cy="644843"/>
          </a:xfrm>
        </p:spPr>
        <p:txBody>
          <a:bodyPr/>
          <a:lstStyle/>
          <a:p>
            <a:r>
              <a:rPr lang="en-US" sz="2400" dirty="0">
                <a:latin typeface="Times New Roman" panose="02020603050405020304" pitchFamily="18" charset="0"/>
                <a:cs typeface="Times New Roman" panose="02020603050405020304" pitchFamily="18" charset="0"/>
              </a:rPr>
              <a:t>                                    ADD TO CART</a:t>
            </a:r>
            <a:endParaRPr lang="en-IN" sz="24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78594F3-C608-59F3-23C4-DFB2475DAB63}"/>
              </a:ext>
            </a:extLst>
          </p:cNvPr>
          <p:cNvSpPr>
            <a:spLocks noGrp="1"/>
          </p:cNvSpPr>
          <p:nvPr>
            <p:ph type="ftr" idx="11"/>
          </p:nvPr>
        </p:nvSpPr>
        <p:spPr/>
        <p:txBody>
          <a:bodyPr/>
          <a:lstStyle/>
          <a:p>
            <a:endParaRPr lang="en-IN"/>
          </a:p>
        </p:txBody>
      </p:sp>
      <p:pic>
        <p:nvPicPr>
          <p:cNvPr id="5" name="Picture 4">
            <a:extLst>
              <a:ext uri="{FF2B5EF4-FFF2-40B4-BE49-F238E27FC236}">
                <a16:creationId xmlns:a16="http://schemas.microsoft.com/office/drawing/2014/main" id="{5C06CDC7-67BF-FAEA-3823-4FF7EED9E338}"/>
              </a:ext>
            </a:extLst>
          </p:cNvPr>
          <p:cNvPicPr>
            <a:picLocks noChangeAspect="1"/>
          </p:cNvPicPr>
          <p:nvPr/>
        </p:nvPicPr>
        <p:blipFill>
          <a:blip r:embed="rId2"/>
          <a:stretch>
            <a:fillRect/>
          </a:stretch>
        </p:blipFill>
        <p:spPr>
          <a:xfrm>
            <a:off x="1859280" y="1253966"/>
            <a:ext cx="5425439" cy="3051809"/>
          </a:xfrm>
          <a:prstGeom prst="rect">
            <a:avLst/>
          </a:prstGeom>
        </p:spPr>
      </p:pic>
    </p:spTree>
    <p:extLst>
      <p:ext uri="{BB962C8B-B14F-4D97-AF65-F5344CB8AC3E}">
        <p14:creationId xmlns:p14="http://schemas.microsoft.com/office/powerpoint/2010/main" val="284985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D581-FAA9-4D89-DC08-CD9BA5AE4973}"/>
              </a:ext>
            </a:extLst>
          </p:cNvPr>
          <p:cNvSpPr>
            <a:spLocks noGrp="1"/>
          </p:cNvSpPr>
          <p:nvPr>
            <p:ph type="title"/>
          </p:nvPr>
        </p:nvSpPr>
        <p:spPr>
          <a:xfrm>
            <a:off x="3169920" y="33337"/>
            <a:ext cx="8229600" cy="857250"/>
          </a:xfrm>
        </p:spPr>
        <p:txBody>
          <a:bodyPr/>
          <a:lstStyle/>
          <a:p>
            <a:r>
              <a:rPr lang="en-US" sz="2800" dirty="0"/>
              <a:t>Payment Page</a:t>
            </a:r>
            <a:endParaRPr lang="en-IN" sz="2800" dirty="0"/>
          </a:p>
        </p:txBody>
      </p:sp>
      <p:pic>
        <p:nvPicPr>
          <p:cNvPr id="5" name="Picture 4">
            <a:extLst>
              <a:ext uri="{FF2B5EF4-FFF2-40B4-BE49-F238E27FC236}">
                <a16:creationId xmlns:a16="http://schemas.microsoft.com/office/drawing/2014/main" id="{56B8EEE0-D4CE-7FB7-FD24-437F9C4864B7}"/>
              </a:ext>
            </a:extLst>
          </p:cNvPr>
          <p:cNvPicPr>
            <a:picLocks noChangeAspect="1"/>
          </p:cNvPicPr>
          <p:nvPr/>
        </p:nvPicPr>
        <p:blipFill>
          <a:blip r:embed="rId2"/>
          <a:stretch>
            <a:fillRect/>
          </a:stretch>
        </p:blipFill>
        <p:spPr>
          <a:xfrm>
            <a:off x="1668780" y="1341455"/>
            <a:ext cx="5806440" cy="3162582"/>
          </a:xfrm>
          <a:prstGeom prst="rect">
            <a:avLst/>
          </a:prstGeom>
        </p:spPr>
      </p:pic>
      <p:sp>
        <p:nvSpPr>
          <p:cNvPr id="4" name="Footer Placeholder 3">
            <a:extLst>
              <a:ext uri="{FF2B5EF4-FFF2-40B4-BE49-F238E27FC236}">
                <a16:creationId xmlns:a16="http://schemas.microsoft.com/office/drawing/2014/main" id="{F9F9C5BC-2FD9-DBF5-C073-400ECFF83447}"/>
              </a:ext>
            </a:extLst>
          </p:cNvPr>
          <p:cNvSpPr>
            <a:spLocks noGrp="1"/>
          </p:cNvSpPr>
          <p:nvPr>
            <p:ph type="ftr" idx="11"/>
          </p:nvPr>
        </p:nvSpPr>
        <p:spPr/>
        <p:txBody>
          <a:bodyPr/>
          <a:lstStyle/>
          <a:p>
            <a:endParaRPr lang="en-IN"/>
          </a:p>
        </p:txBody>
      </p:sp>
    </p:spTree>
    <p:extLst>
      <p:ext uri="{BB962C8B-B14F-4D97-AF65-F5344CB8AC3E}">
        <p14:creationId xmlns:p14="http://schemas.microsoft.com/office/powerpoint/2010/main" val="418468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33616-6177-A665-7D40-F261CCB3E05C}"/>
              </a:ext>
            </a:extLst>
          </p:cNvPr>
          <p:cNvSpPr>
            <a:spLocks noGrp="1"/>
          </p:cNvSpPr>
          <p:nvPr>
            <p:ph type="title"/>
          </p:nvPr>
        </p:nvSpPr>
        <p:spPr>
          <a:xfrm>
            <a:off x="609600" y="243971"/>
            <a:ext cx="8229600" cy="455035"/>
          </a:xfrm>
        </p:spPr>
        <p:txBody>
          <a:bodyPr/>
          <a:lstStyle/>
          <a:p>
            <a:pPr algn="ctr"/>
            <a:r>
              <a:rPr lang="en-IN" sz="2400"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01BEA62A-5E1E-885B-9F21-06F7C407F2E5}"/>
              </a:ext>
            </a:extLst>
          </p:cNvPr>
          <p:cNvSpPr>
            <a:spLocks noGrp="1"/>
          </p:cNvSpPr>
          <p:nvPr>
            <p:ph type="body" idx="1"/>
          </p:nvPr>
        </p:nvSpPr>
        <p:spPr>
          <a:xfrm>
            <a:off x="609600" y="983673"/>
            <a:ext cx="8229600" cy="3759777"/>
          </a:xfrm>
        </p:spPr>
        <p:txBody>
          <a:bodyPr/>
          <a:lstStyle/>
          <a:p>
            <a:pPr>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 this project, a user friendly web application for paint shop has been developed successfully</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Our paint shop stream portal makes it easy to transform your home, inside and out. With a wide range of quality paints, helpful tips, and simple tools, we’re here to help you create the perfect look.</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CF0B3DD-8D59-F988-A2A0-FD83E1308124}"/>
              </a:ext>
            </a:extLst>
          </p:cNvPr>
          <p:cNvSpPr>
            <a:spLocks noGrp="1"/>
          </p:cNvSpPr>
          <p:nvPr>
            <p:ph type="ftr" idx="11"/>
          </p:nvPr>
        </p:nvSpPr>
        <p:spPr/>
        <p:txBody>
          <a:bodyPr/>
          <a:lstStyle/>
          <a:p>
            <a:endParaRPr lang="en-IN"/>
          </a:p>
        </p:txBody>
      </p:sp>
    </p:spTree>
    <p:extLst>
      <p:ext uri="{BB962C8B-B14F-4D97-AF65-F5344CB8AC3E}">
        <p14:creationId xmlns:p14="http://schemas.microsoft.com/office/powerpoint/2010/main" val="3303066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1"/>
          <p:cNvSpPr txBox="1">
            <a:spLocks noGrp="1"/>
          </p:cNvSpPr>
          <p:nvPr>
            <p:ph type="body" idx="1"/>
          </p:nvPr>
        </p:nvSpPr>
        <p:spPr>
          <a:xfrm>
            <a:off x="899592" y="2031690"/>
            <a:ext cx="7787209" cy="864096"/>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360"/>
              </a:spcBef>
              <a:spcAft>
                <a:spcPts val="0"/>
              </a:spcAft>
              <a:buSzPts val="1440"/>
              <a:buNone/>
            </a:pPr>
            <a:r>
              <a:rPr lang="en" sz="4400" b="1" dirty="0">
                <a:solidFill>
                  <a:schemeClr val="dk1"/>
                </a:solidFill>
                <a:latin typeface="Times New Roman"/>
                <a:ea typeface="Times New Roman"/>
                <a:cs typeface="Times New Roman"/>
                <a:sym typeface="Times New Roman"/>
              </a:rPr>
              <a:t>Thank You !!</a:t>
            </a:r>
            <a:endParaRPr sz="4400" b="1">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7962" y="25353"/>
            <a:ext cx="7992738" cy="749396"/>
          </a:xfrm>
        </p:spPr>
        <p:txBody>
          <a:bodyPr/>
          <a:lstStyle/>
          <a:p>
            <a:pPr algn="ctr"/>
            <a:r>
              <a:rPr lang="en-US" sz="2400" dirty="0">
                <a:latin typeface="Times New Roman" pitchFamily="18" charset="0"/>
                <a:cs typeface="Times New Roman" pitchFamily="18" charset="0"/>
              </a:rPr>
              <a:t>OBJECTIVE OF PROJECT</a:t>
            </a:r>
            <a:endParaRPr lang="en-US" sz="2400" dirty="0"/>
          </a:p>
        </p:txBody>
      </p:sp>
      <p:sp>
        <p:nvSpPr>
          <p:cNvPr id="3" name="Text Placeholder 2"/>
          <p:cNvSpPr>
            <a:spLocks noGrp="1"/>
          </p:cNvSpPr>
          <p:nvPr>
            <p:ph type="body" idx="1"/>
          </p:nvPr>
        </p:nvSpPr>
        <p:spPr>
          <a:xfrm>
            <a:off x="627962" y="998908"/>
            <a:ext cx="8058839" cy="3554041"/>
          </a:xfrm>
        </p:spPr>
        <p:txBody>
          <a:bodyPr/>
          <a:lstStyle/>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Stock </a:t>
            </a:r>
            <a:r>
              <a:rPr lang="en-IN" sz="1800" kern="100" dirty="0" err="1">
                <a:solidFill>
                  <a:srgbClr val="000000"/>
                </a:solidFill>
                <a:uFill>
                  <a:solidFill>
                    <a:srgbClr val="000000"/>
                  </a:solidFill>
                </a:uFill>
                <a:latin typeface="Arial" panose="020B0604020202020204" pitchFamily="34" charset="0"/>
                <a:ea typeface="Arial" panose="020B0604020202020204" pitchFamily="34" charset="0"/>
                <a:cs typeface="Arial" panose="020B0604020202020204" pitchFamily="34" charset="0"/>
              </a:rPr>
              <a:t>m</a:t>
            </a: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aintainance</a:t>
            </a:r>
            <a:endPar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endParaRPr>
          </a:p>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Category of the product</a:t>
            </a:r>
          </a:p>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User-friendly interface</a:t>
            </a:r>
          </a:p>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Report generation </a:t>
            </a:r>
          </a:p>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Order confirmation</a:t>
            </a:r>
          </a:p>
          <a:p>
            <a:pPr marL="342900" marR="143510" lvl="0" indent="-342900" algn="l" fontAlgn="base">
              <a:lnSpc>
                <a:spcPct val="107000"/>
              </a:lnSpc>
              <a:spcAft>
                <a:spcPts val="1650"/>
              </a:spcAft>
              <a:buClr>
                <a:srgbClr val="000000"/>
              </a:buClr>
              <a:buSzPts val="14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Payment gateway</a:t>
            </a:r>
          </a:p>
          <a:p>
            <a:pPr marL="13716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37F0-1F14-FBBB-F805-7EBA3CC5C532}"/>
              </a:ext>
            </a:extLst>
          </p:cNvPr>
          <p:cNvSpPr>
            <a:spLocks noGrp="1"/>
          </p:cNvSpPr>
          <p:nvPr>
            <p:ph type="title"/>
          </p:nvPr>
        </p:nvSpPr>
        <p:spPr>
          <a:xfrm>
            <a:off x="647700" y="0"/>
            <a:ext cx="8229600" cy="857250"/>
          </a:xfrm>
        </p:spPr>
        <p:txBody>
          <a:bodyPr/>
          <a:lstStyle/>
          <a:p>
            <a:r>
              <a:rPr lang="en-US" sz="2400" dirty="0">
                <a:latin typeface="Times New Roman" panose="02020603050405020304" pitchFamily="18" charset="0"/>
                <a:cs typeface="Times New Roman" panose="02020603050405020304" pitchFamily="18" charset="0"/>
              </a:rPr>
              <a:t>                                  EXISTING SYSTEM</a:t>
            </a:r>
            <a:endParaRPr lang="en-IN" sz="2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C5EF3B5-CAA7-89F8-7472-A2CAEB63DFDC}"/>
              </a:ext>
            </a:extLst>
          </p:cNvPr>
          <p:cNvSpPr>
            <a:spLocks noGrp="1"/>
          </p:cNvSpPr>
          <p:nvPr>
            <p:ph type="body" idx="1"/>
          </p:nvPr>
        </p:nvSpPr>
        <p:spPr>
          <a:xfrm>
            <a:off x="647700" y="1207532"/>
            <a:ext cx="8229600" cy="329207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The current system uses traditional in-store methods and has no online features. Products and stock levels are tracked manually, and sales are done through basic systems. Customers can only get information in person or from labels, and payments are made with cash or cards at the counter. </a:t>
            </a:r>
          </a:p>
          <a:p>
            <a:pPr>
              <a:lnSpc>
                <a:spcPct val="150000"/>
              </a:lnSpc>
            </a:pPr>
            <a:r>
              <a:rPr lang="en-US" sz="1800" dirty="0">
                <a:latin typeface="Times New Roman" panose="02020603050405020304" pitchFamily="18" charset="0"/>
                <a:cs typeface="Times New Roman" panose="02020603050405020304" pitchFamily="18" charset="0"/>
              </a:rPr>
              <a:t>Stock is checked and restocked by hand. Without an online platform, the store cannot reach more customers or share product details outside the shop. Adding online features can solve these issues and improve the store</a:t>
            </a:r>
            <a:r>
              <a:rPr lang="en-US" dirty="0"/>
              <a:t>.</a:t>
            </a:r>
            <a:endParaRPr lang="en-IN" dirty="0"/>
          </a:p>
        </p:txBody>
      </p:sp>
    </p:spTree>
    <p:extLst>
      <p:ext uri="{BB962C8B-B14F-4D97-AF65-F5344CB8AC3E}">
        <p14:creationId xmlns:p14="http://schemas.microsoft.com/office/powerpoint/2010/main" val="429463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9"/>
          <p:cNvSpPr txBox="1">
            <a:spLocks noGrp="1"/>
          </p:cNvSpPr>
          <p:nvPr>
            <p:ph type="title"/>
          </p:nvPr>
        </p:nvSpPr>
        <p:spPr>
          <a:xfrm>
            <a:off x="580350" y="0"/>
            <a:ext cx="8229600" cy="857400"/>
          </a:xfrm>
          <a:prstGeom prst="rect">
            <a:avLst/>
          </a:prstGeom>
        </p:spPr>
        <p:txBody>
          <a:bodyPr spcFirstLastPara="1" wrap="square" lIns="0" tIns="45700" rIns="0" bIns="0" anchor="b" anchorCtr="0">
            <a:noAutofit/>
          </a:bodyPr>
          <a:lstStyle/>
          <a:p>
            <a:pPr marL="0" lvl="0" indent="0" algn="ctr" rtl="0">
              <a:spcBef>
                <a:spcPts val="0"/>
              </a:spcBef>
              <a:spcAft>
                <a:spcPts val="0"/>
              </a:spcAft>
              <a:buClr>
                <a:schemeClr val="dk1"/>
              </a:buClr>
              <a:buSzPts val="1556"/>
              <a:buFont typeface="Arial"/>
              <a:buNone/>
            </a:pPr>
            <a:r>
              <a:rPr lang="en" sz="2400" dirty="0">
                <a:latin typeface="Times New Roman"/>
                <a:ea typeface="Times New Roman"/>
                <a:cs typeface="Times New Roman"/>
                <a:sym typeface="Times New Roman"/>
              </a:rPr>
              <a:t>PROPOSED SOLUTION</a:t>
            </a:r>
            <a:endParaRPr lang="en-IN" sz="2400" dirty="0"/>
          </a:p>
          <a:p>
            <a:pPr marL="0" lvl="0" indent="0" algn="l" rtl="0">
              <a:spcBef>
                <a:spcPts val="0"/>
              </a:spcBef>
              <a:spcAft>
                <a:spcPts val="0"/>
              </a:spcAft>
              <a:buNone/>
            </a:pPr>
            <a:endParaRPr lang="en-IN" sz="2400" dirty="0"/>
          </a:p>
        </p:txBody>
      </p:sp>
      <p:sp>
        <p:nvSpPr>
          <p:cNvPr id="201" name="Google Shape;201;p39"/>
          <p:cNvSpPr txBox="1">
            <a:spLocks noGrp="1"/>
          </p:cNvSpPr>
          <p:nvPr>
            <p:ph type="body" idx="1"/>
          </p:nvPr>
        </p:nvSpPr>
        <p:spPr>
          <a:xfrm>
            <a:off x="826650" y="925650"/>
            <a:ext cx="7983300" cy="32922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SzPts val="2000"/>
              <a:buNone/>
            </a:pPr>
            <a:r>
              <a:rPr lang="en" sz="1800" dirty="0">
                <a:latin typeface="Times New Roman"/>
                <a:ea typeface="Times New Roman"/>
                <a:cs typeface="Times New Roman"/>
                <a:sym typeface="Times New Roman"/>
              </a:rPr>
              <a:t>Online Catalog: Build a comprehensive online catalog showcasing  interior paints and exterior paint products with high-quality images, descriptions, and filters to simplify product search and selection</a:t>
            </a: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Reduces</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the</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human effort</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compared to</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other conventional</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methods.</a:t>
            </a:r>
            <a:endParaRPr lang="en-IN" sz="1800" dirty="0">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Accuracy and error free transaction process.</a:t>
            </a:r>
            <a:endParaRPr lang="en-IN" sz="1800" dirty="0">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Reports</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are</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easily</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prepared</a:t>
            </a:r>
            <a:r>
              <a:rPr lang="en-US" sz="1800" spc="-5"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and efficient.</a:t>
            </a:r>
            <a:endParaRPr lang="en-IN" sz="1800" dirty="0">
              <a:effectLst/>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User Data is maintained by the database and reduces data loss.</a:t>
            </a:r>
            <a:endParaRPr lang="en-IN" sz="1800" dirty="0">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Help the user to reduce the workload and mental conflict.</a:t>
            </a:r>
            <a:endParaRPr lang="en-IN" sz="1800" dirty="0">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r>
              <a:rPr lang="en-US" sz="1800" dirty="0">
                <a:effectLst/>
                <a:latin typeface="Times New Roman" panose="02020603050405020304" pitchFamily="18" charset="0"/>
                <a:ea typeface="Microsoft Sans Serif" panose="020B0604020202020204" pitchFamily="34" charset="0"/>
              </a:rPr>
              <a:t>Long</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distance</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people</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can</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also</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buy</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paints</a:t>
            </a:r>
            <a:r>
              <a:rPr lang="en-US" sz="1800" spc="-10" dirty="0">
                <a:effectLst/>
                <a:latin typeface="Times New Roman" panose="02020603050405020304" pitchFamily="18" charset="0"/>
                <a:ea typeface="Microsoft Sans Serif" panose="020B0604020202020204" pitchFamily="34" charset="0"/>
              </a:rPr>
              <a:t> </a:t>
            </a:r>
            <a:r>
              <a:rPr lang="en-US" sz="1800" dirty="0">
                <a:effectLst/>
                <a:latin typeface="Times New Roman" panose="02020603050405020304" pitchFamily="18" charset="0"/>
                <a:ea typeface="Microsoft Sans Serif" panose="020B0604020202020204" pitchFamily="34" charset="0"/>
              </a:rPr>
              <a:t>easily.</a:t>
            </a:r>
            <a:endParaRPr lang="en-IN" sz="1800" dirty="0">
              <a:effectLst/>
              <a:latin typeface="Times New Roman" panose="02020603050405020304" pitchFamily="18" charset="0"/>
              <a:ea typeface="Microsoft Sans Serif" panose="020B0604020202020204" pitchFamily="34" charset="0"/>
            </a:endParaRPr>
          </a:p>
          <a:p>
            <a:pPr marL="215900" lvl="0" indent="-279400" algn="just" rtl="0">
              <a:lnSpc>
                <a:spcPct val="150000"/>
              </a:lnSpc>
              <a:spcBef>
                <a:spcPts val="0"/>
              </a:spcBef>
              <a:spcAft>
                <a:spcPts val="0"/>
              </a:spcAft>
              <a:buSzPts val="2000"/>
              <a:buFont typeface="Arial"/>
              <a:buChar char="•"/>
            </a:pPr>
            <a:endParaRPr lang="en" sz="18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a:off x="569860" y="-128190"/>
            <a:ext cx="8229600" cy="85725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 sz="2400" dirty="0">
                <a:latin typeface="Times New Roman" pitchFamily="18" charset="0"/>
                <a:cs typeface="Times New Roman" pitchFamily="18" charset="0"/>
              </a:rPr>
              <a:t>  </a:t>
            </a:r>
            <a:r>
              <a:rPr lang="en" sz="2400" dirty="0">
                <a:latin typeface="Times New Roman" pitchFamily="18" charset="0"/>
                <a:ea typeface="Times"/>
                <a:cs typeface="Times New Roman" pitchFamily="18" charset="0"/>
                <a:sym typeface="Times"/>
              </a:rPr>
              <a:t>MODULES</a:t>
            </a:r>
            <a:endParaRPr sz="2400" dirty="0">
              <a:latin typeface="Times New Roman" pitchFamily="18" charset="0"/>
              <a:ea typeface="Times"/>
              <a:cs typeface="Times New Roman" pitchFamily="18" charset="0"/>
              <a:sym typeface="Times"/>
            </a:endParaRPr>
          </a:p>
        </p:txBody>
      </p:sp>
      <p:sp>
        <p:nvSpPr>
          <p:cNvPr id="219" name="Google Shape;219;p42"/>
          <p:cNvSpPr txBox="1">
            <a:spLocks noGrp="1"/>
          </p:cNvSpPr>
          <p:nvPr>
            <p:ph type="body" idx="1"/>
          </p:nvPr>
        </p:nvSpPr>
        <p:spPr>
          <a:xfrm>
            <a:off x="701040" y="1122362"/>
            <a:ext cx="8229600" cy="3292078"/>
          </a:xfrm>
          <a:prstGeom prst="rect">
            <a:avLst/>
          </a:prstGeom>
          <a:noFill/>
          <a:ln>
            <a:noFill/>
          </a:ln>
        </p:spPr>
        <p:txBody>
          <a:bodyPr spcFirstLastPara="1" wrap="square" lIns="91425" tIns="45700" rIns="91425" bIns="45700" anchor="t" anchorCtr="0">
            <a:noAutofit/>
          </a:bodyPr>
          <a:lstStyle/>
          <a:p>
            <a:pPr marL="457200" lvl="0" indent="-320040" algn="l" rtl="0">
              <a:lnSpc>
                <a:spcPct val="100000"/>
              </a:lnSpc>
              <a:spcBef>
                <a:spcPts val="360"/>
              </a:spcBef>
              <a:spcAft>
                <a:spcPts val="0"/>
              </a:spcAft>
              <a:buSzPts val="1440"/>
              <a:buFont typeface="Arial" pitchFamily="34" charset="0"/>
              <a:buChar char="•"/>
            </a:pPr>
            <a:r>
              <a:rPr lang="en" i="0" dirty="0">
                <a:solidFill>
                  <a:schemeClr val="dk1"/>
                </a:solidFill>
                <a:latin typeface="Times New Roman" pitchFamily="18" charset="0"/>
                <a:ea typeface="Times"/>
                <a:cs typeface="Times New Roman" pitchFamily="18" charset="0"/>
                <a:sym typeface="Times"/>
              </a:rPr>
              <a:t>Home Page</a:t>
            </a:r>
            <a:endParaRPr dirty="0">
              <a:latin typeface="Times New Roman" pitchFamily="18" charset="0"/>
              <a:ea typeface="Times"/>
              <a:cs typeface="Times New Roman" pitchFamily="18" charset="0"/>
              <a:sym typeface="Times"/>
            </a:endParaRP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Login</a:t>
            </a:r>
            <a:endParaRPr dirty="0">
              <a:latin typeface="Times New Roman" pitchFamily="18" charset="0"/>
              <a:ea typeface="Times"/>
              <a:cs typeface="Times New Roman" pitchFamily="18" charset="0"/>
              <a:sym typeface="Times"/>
            </a:endParaRP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Register</a:t>
            </a:r>
            <a:endParaRPr dirty="0">
              <a:latin typeface="Times New Roman" pitchFamily="18" charset="0"/>
              <a:ea typeface="Times"/>
              <a:cs typeface="Times New Roman" pitchFamily="18" charset="0"/>
              <a:sym typeface="Times"/>
            </a:endParaRP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Product</a:t>
            </a:r>
            <a:endParaRPr dirty="0">
              <a:latin typeface="Times New Roman" pitchFamily="18" charset="0"/>
              <a:ea typeface="Times"/>
              <a:cs typeface="Times New Roman" pitchFamily="18" charset="0"/>
              <a:sym typeface="Times"/>
            </a:endParaRP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Cart</a:t>
            </a:r>
            <a:endParaRPr dirty="0">
              <a:latin typeface="Times New Roman" pitchFamily="18" charset="0"/>
              <a:ea typeface="Times"/>
              <a:cs typeface="Times New Roman" pitchFamily="18" charset="0"/>
              <a:sym typeface="Times"/>
            </a:endParaRP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Admin</a:t>
            </a:r>
          </a:p>
          <a:p>
            <a:pPr marL="457200" lvl="0" indent="-320040" algn="l" rtl="0">
              <a:lnSpc>
                <a:spcPct val="100000"/>
              </a:lnSpc>
              <a:spcBef>
                <a:spcPts val="360"/>
              </a:spcBef>
              <a:spcAft>
                <a:spcPts val="0"/>
              </a:spcAft>
              <a:buSzPts val="1440"/>
              <a:buFont typeface="Arial" pitchFamily="34" charset="0"/>
              <a:buChar char="•"/>
            </a:pPr>
            <a:r>
              <a:rPr lang="en" dirty="0">
                <a:latin typeface="Times New Roman" pitchFamily="18" charset="0"/>
                <a:ea typeface="Times"/>
                <a:cs typeface="Times New Roman" pitchFamily="18" charset="0"/>
                <a:sym typeface="Times"/>
              </a:rPr>
              <a:t>Order</a:t>
            </a:r>
            <a:endParaRPr dirty="0">
              <a:latin typeface="Times New Roman" pitchFamily="18" charset="0"/>
              <a:ea typeface="Times"/>
              <a:cs typeface="Times New Roman" pitchFamily="18" charset="0"/>
              <a:sym typeface="Time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638491" y="-74177"/>
            <a:ext cx="8229600" cy="698700"/>
          </a:xfrm>
          <a:prstGeom prst="rect">
            <a:avLst/>
          </a:prstGeom>
        </p:spPr>
        <p:txBody>
          <a:bodyPr spcFirstLastPara="1" wrap="square" lIns="0" tIns="45700" rIns="0" bIns="0" anchor="b" anchorCtr="0">
            <a:noAutofit/>
          </a:bodyPr>
          <a:lstStyle/>
          <a:p>
            <a:pPr marL="0" lvl="0" indent="0" algn="ctr" rtl="0">
              <a:spcBef>
                <a:spcPts val="0"/>
              </a:spcBef>
              <a:spcAft>
                <a:spcPts val="0"/>
              </a:spcAft>
              <a:buNone/>
            </a:pPr>
            <a:r>
              <a:rPr lang="en" sz="2400" dirty="0">
                <a:latin typeface="Times New Roman" pitchFamily="18" charset="0"/>
                <a:cs typeface="Times New Roman" pitchFamily="18" charset="0"/>
              </a:rPr>
              <a:t>MODULES DESCRIPTION</a:t>
            </a:r>
            <a:endParaRPr sz="2400" dirty="0">
              <a:latin typeface="Times New Roman" pitchFamily="18" charset="0"/>
              <a:cs typeface="Times New Roman" pitchFamily="18" charset="0"/>
            </a:endParaRPr>
          </a:p>
        </p:txBody>
      </p:sp>
      <p:sp>
        <p:nvSpPr>
          <p:cNvPr id="225" name="Google Shape;225;p43"/>
          <p:cNvSpPr txBox="1">
            <a:spLocks noGrp="1"/>
          </p:cNvSpPr>
          <p:nvPr>
            <p:ph type="body" idx="1"/>
          </p:nvPr>
        </p:nvSpPr>
        <p:spPr>
          <a:xfrm>
            <a:off x="638491" y="1013700"/>
            <a:ext cx="8229600" cy="4129800"/>
          </a:xfrm>
          <a:prstGeom prst="rect">
            <a:avLst/>
          </a:prstGeom>
        </p:spPr>
        <p:txBody>
          <a:bodyPr spcFirstLastPara="1" wrap="square" lIns="91425" tIns="45700" rIns="91425" bIns="45700" anchor="t" anchorCtr="0">
            <a:noAutofit/>
          </a:bodyPr>
          <a:lstStyle/>
          <a:p>
            <a:pPr algn="just">
              <a:lnSpc>
                <a:spcPct val="150000"/>
              </a:lnSpc>
              <a:buFont typeface="Arial" panose="020B0604020202020204" pitchFamily="34" charset="0"/>
              <a:buChar char="•"/>
            </a:pPr>
            <a:r>
              <a:rPr lang="en" sz="1800" dirty="0">
                <a:solidFill>
                  <a:schemeClr val="accent2"/>
                </a:solidFill>
                <a:latin typeface="Times New Roman" pitchFamily="18" charset="0"/>
                <a:ea typeface="Times"/>
                <a:cs typeface="Times New Roman" pitchFamily="18" charset="0"/>
                <a:sym typeface="Times"/>
              </a:rPr>
              <a:t>Home Page:  </a:t>
            </a:r>
            <a:r>
              <a:rPr lang="en" sz="1800" dirty="0">
                <a:solidFill>
                  <a:schemeClr val="tx1"/>
                </a:solidFill>
                <a:latin typeface="Times New Roman" pitchFamily="18" charset="0"/>
                <a:ea typeface="Times"/>
                <a:cs typeface="Times New Roman" pitchFamily="18" charset="0"/>
                <a:sym typeface="Times"/>
              </a:rPr>
              <a:t>The module contains feedback form, products, search bar </a:t>
            </a:r>
            <a:endParaRPr lang="en" sz="1800" dirty="0">
              <a:solidFill>
                <a:schemeClr val="accent2"/>
              </a:solidFill>
              <a:latin typeface="Times New Roman" pitchFamily="18" charset="0"/>
              <a:ea typeface="Times"/>
              <a:cs typeface="Times New Roman" pitchFamily="18" charset="0"/>
              <a:sym typeface="Times"/>
            </a:endParaRPr>
          </a:p>
          <a:p>
            <a:pPr marL="457200" lvl="0" indent="-320040" algn="just" rtl="0">
              <a:lnSpc>
                <a:spcPct val="150000"/>
              </a:lnSpc>
              <a:spcBef>
                <a:spcPts val="360"/>
              </a:spcBef>
              <a:spcAft>
                <a:spcPts val="0"/>
              </a:spcAft>
              <a:buSzPts val="1440"/>
              <a:buFont typeface="Arial" pitchFamily="34" charset="0"/>
              <a:buChar char="•"/>
            </a:pPr>
            <a:r>
              <a:rPr lang="en" sz="1800" dirty="0">
                <a:solidFill>
                  <a:schemeClr val="accent1"/>
                </a:solidFill>
                <a:latin typeface="Times New Roman" pitchFamily="18" charset="0"/>
                <a:ea typeface="Times"/>
                <a:cs typeface="Times New Roman" pitchFamily="18" charset="0"/>
                <a:sym typeface="Times"/>
              </a:rPr>
              <a:t>Registration Form: </a:t>
            </a:r>
            <a:r>
              <a:rPr lang="en" sz="1800" dirty="0">
                <a:latin typeface="Times New Roman" pitchFamily="18" charset="0"/>
                <a:ea typeface="Times"/>
                <a:cs typeface="Times New Roman" pitchFamily="18" charset="0"/>
                <a:sym typeface="Times"/>
              </a:rPr>
              <a:t>The module gathers customer data such as name, contact number, and email, which is stored in a database table for company asset management.</a:t>
            </a:r>
            <a:endParaRPr sz="1800" dirty="0">
              <a:latin typeface="Times New Roman" pitchFamily="18" charset="0"/>
              <a:ea typeface="Times"/>
              <a:cs typeface="Times New Roman" pitchFamily="18" charset="0"/>
              <a:sym typeface="Times"/>
            </a:endParaRPr>
          </a:p>
          <a:p>
            <a:pPr marL="457200" lvl="0" indent="-320040" algn="just" rtl="0">
              <a:lnSpc>
                <a:spcPct val="150000"/>
              </a:lnSpc>
              <a:spcBef>
                <a:spcPts val="0"/>
              </a:spcBef>
              <a:spcAft>
                <a:spcPts val="0"/>
              </a:spcAft>
              <a:buSzPts val="1440"/>
              <a:buFont typeface="Arial" pitchFamily="34" charset="0"/>
              <a:buChar char="•"/>
            </a:pPr>
            <a:r>
              <a:rPr lang="en" sz="1800" dirty="0">
                <a:solidFill>
                  <a:schemeClr val="accent1"/>
                </a:solidFill>
                <a:latin typeface="Times New Roman" pitchFamily="18" charset="0"/>
                <a:ea typeface="Times"/>
                <a:cs typeface="Times New Roman" pitchFamily="18" charset="0"/>
                <a:sym typeface="Times"/>
              </a:rPr>
              <a:t>Product Details: </a:t>
            </a:r>
            <a:r>
              <a:rPr lang="en" sz="1800" dirty="0">
                <a:latin typeface="Times New Roman" pitchFamily="18" charset="0"/>
                <a:ea typeface="Times"/>
                <a:cs typeface="Times New Roman" pitchFamily="18" charset="0"/>
                <a:sym typeface="Times"/>
              </a:rPr>
              <a:t>This module maintains information about paints, including product name, description, quantity, and price.</a:t>
            </a:r>
            <a:endParaRPr sz="1800" dirty="0">
              <a:latin typeface="Times New Roman" pitchFamily="18" charset="0"/>
              <a:ea typeface="Times"/>
              <a:cs typeface="Times New Roman" pitchFamily="18" charset="0"/>
              <a:sym typeface="Times"/>
            </a:endParaRPr>
          </a:p>
          <a:p>
            <a:pPr marL="457200" lvl="0" indent="-320040" algn="just" rtl="0">
              <a:lnSpc>
                <a:spcPct val="150000"/>
              </a:lnSpc>
              <a:spcBef>
                <a:spcPts val="0"/>
              </a:spcBef>
              <a:spcAft>
                <a:spcPts val="0"/>
              </a:spcAft>
              <a:buSzPts val="1440"/>
              <a:buFont typeface="Arial" pitchFamily="34" charset="0"/>
              <a:buChar char="•"/>
            </a:pPr>
            <a:r>
              <a:rPr lang="en" sz="1800" dirty="0">
                <a:solidFill>
                  <a:schemeClr val="accent1"/>
                </a:solidFill>
                <a:latin typeface="Times New Roman" pitchFamily="18" charset="0"/>
                <a:ea typeface="Times"/>
                <a:cs typeface="Times New Roman" pitchFamily="18" charset="0"/>
                <a:sym typeface="Times"/>
              </a:rPr>
              <a:t>Order Details: </a:t>
            </a:r>
            <a:r>
              <a:rPr lang="en" sz="1800" dirty="0">
                <a:latin typeface="Times New Roman" pitchFamily="18" charset="0"/>
                <a:ea typeface="Times"/>
                <a:cs typeface="Times New Roman" pitchFamily="18" charset="0"/>
                <a:sym typeface="Times"/>
              </a:rPr>
              <a:t>The Order Details module is designed to gather all relevant information about the products being ordered</a:t>
            </a:r>
            <a:r>
              <a:rPr lang="en" dirty="0">
                <a:latin typeface="Times New Roman" pitchFamily="18" charset="0"/>
                <a:ea typeface="Times"/>
                <a:cs typeface="Times New Roman" pitchFamily="18" charset="0"/>
                <a:sym typeface="Times"/>
              </a:rPr>
              <a:t>.</a:t>
            </a:r>
            <a:endParaRPr dirty="0">
              <a:latin typeface="Times New Roman" pitchFamily="18" charset="0"/>
              <a:ea typeface="Times"/>
              <a:cs typeface="Times New Roman" pitchFamily="18" charset="0"/>
              <a:sym typeface="Time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8220" y="841773"/>
            <a:ext cx="8229600" cy="3292078"/>
          </a:xfrm>
        </p:spPr>
        <p:txBody>
          <a:bodyPr/>
          <a:lstStyle/>
          <a:p>
            <a:pPr algn="just">
              <a:lnSpc>
                <a:spcPct val="150000"/>
              </a:lnSpc>
              <a:spcBef>
                <a:spcPts val="0"/>
              </a:spcBef>
              <a:buFont typeface="Arial" pitchFamily="34" charset="0"/>
              <a:buChar char="•"/>
            </a:pPr>
            <a:r>
              <a:rPr lang="en-US" sz="1800" dirty="0">
                <a:solidFill>
                  <a:schemeClr val="accent1"/>
                </a:solidFill>
                <a:latin typeface="Times New Roman" pitchFamily="18" charset="0"/>
                <a:ea typeface="Times"/>
                <a:cs typeface="Times New Roman" pitchFamily="18" charset="0"/>
                <a:sym typeface="Times"/>
              </a:rPr>
              <a:t>Administrator Module: </a:t>
            </a:r>
            <a:r>
              <a:rPr lang="en-US" sz="1800" dirty="0">
                <a:solidFill>
                  <a:schemeClr val="tx1"/>
                </a:solidFill>
                <a:latin typeface="Times New Roman" pitchFamily="18" charset="0"/>
                <a:ea typeface="Times"/>
                <a:cs typeface="Times New Roman" pitchFamily="18" charset="0"/>
                <a:sym typeface="Times"/>
              </a:rPr>
              <a:t>The </a:t>
            </a:r>
            <a:r>
              <a:rPr lang="en-US" sz="1800" dirty="0">
                <a:latin typeface="Times New Roman" pitchFamily="18" charset="0"/>
                <a:ea typeface="Times"/>
                <a:cs typeface="Times New Roman" pitchFamily="18" charset="0"/>
                <a:sym typeface="Times"/>
              </a:rPr>
              <a:t>Administrator has the right to access the system, maintain and modify database data, including user details, using their username and password.</a:t>
            </a:r>
          </a:p>
          <a:p>
            <a:pPr algn="just">
              <a:lnSpc>
                <a:spcPct val="150000"/>
              </a:lnSpc>
              <a:spcBef>
                <a:spcPts val="0"/>
              </a:spcBef>
              <a:buFont typeface="Arial" pitchFamily="34" charset="0"/>
              <a:buChar char="•"/>
            </a:pPr>
            <a:endParaRPr lang="en-US" sz="1800" dirty="0">
              <a:latin typeface="Times New Roman" pitchFamily="18" charset="0"/>
              <a:ea typeface="Times"/>
              <a:cs typeface="Times New Roman" pitchFamily="18" charset="0"/>
              <a:sym typeface="Times"/>
            </a:endParaRPr>
          </a:p>
          <a:p>
            <a:pPr algn="just">
              <a:lnSpc>
                <a:spcPct val="150000"/>
              </a:lnSpc>
              <a:spcBef>
                <a:spcPts val="0"/>
              </a:spcBef>
              <a:buFont typeface="Arial" pitchFamily="34" charset="0"/>
              <a:buChar char="•"/>
            </a:pPr>
            <a:r>
              <a:rPr lang="en-US" sz="1800" dirty="0">
                <a:solidFill>
                  <a:schemeClr val="accent1"/>
                </a:solidFill>
                <a:latin typeface="Times New Roman" pitchFamily="18" charset="0"/>
                <a:ea typeface="Times"/>
                <a:cs typeface="Times New Roman" pitchFamily="18" charset="0"/>
                <a:sym typeface="Times"/>
              </a:rPr>
              <a:t>Login Module: </a:t>
            </a:r>
            <a:r>
              <a:rPr lang="en-US" sz="1800" dirty="0">
                <a:solidFill>
                  <a:schemeClr val="tx1"/>
                </a:solidFill>
                <a:latin typeface="Times New Roman" pitchFamily="18" charset="0"/>
                <a:ea typeface="Times"/>
                <a:cs typeface="Times New Roman" pitchFamily="18" charset="0"/>
                <a:sym typeface="Times"/>
              </a:rPr>
              <a:t>The </a:t>
            </a:r>
            <a:r>
              <a:rPr lang="en-US" sz="1800" dirty="0">
                <a:latin typeface="Times New Roman" pitchFamily="18" charset="0"/>
                <a:ea typeface="Times"/>
                <a:cs typeface="Times New Roman" pitchFamily="18" charset="0"/>
                <a:sym typeface="Times"/>
              </a:rPr>
              <a:t>login module allows both administrators and customers to access the system, with the administrator having more rights in maintaining system information.</a:t>
            </a:r>
          </a:p>
          <a:p>
            <a:pPr>
              <a:lnSpc>
                <a:spcPct val="150000"/>
              </a:lnSpc>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79618"/>
            <a:ext cx="8229600" cy="319490"/>
          </a:xfrm>
        </p:spPr>
        <p:txBody>
          <a:bodyPr/>
          <a:lstStyle/>
          <a:p>
            <a:pPr algn="ctr"/>
            <a:r>
              <a:rPr lang="en-US" sz="2400" dirty="0">
                <a:latin typeface="Times New Roman" pitchFamily="18" charset="0"/>
                <a:cs typeface="Times New Roman" pitchFamily="18" charset="0"/>
              </a:rPr>
              <a:t>MODULES IMPLEMENTATION</a:t>
            </a:r>
          </a:p>
        </p:txBody>
      </p:sp>
      <p:sp>
        <p:nvSpPr>
          <p:cNvPr id="4" name="Text Placeholder 3"/>
          <p:cNvSpPr>
            <a:spLocks noGrp="1"/>
          </p:cNvSpPr>
          <p:nvPr>
            <p:ph type="body" idx="1"/>
          </p:nvPr>
        </p:nvSpPr>
        <p:spPr>
          <a:xfrm>
            <a:off x="807720" y="615314"/>
            <a:ext cx="7879080" cy="3912872"/>
          </a:xfrm>
        </p:spPr>
        <p:txBody>
          <a:bodyPr/>
          <a:lstStyle/>
          <a:p>
            <a:pPr algn="just">
              <a:lnSpc>
                <a:spcPct val="150000"/>
              </a:lnSpc>
              <a:buNone/>
            </a:pPr>
            <a:r>
              <a:rPr lang="en-US" sz="1800" b="1" dirty="0">
                <a:solidFill>
                  <a:schemeClr val="accent2"/>
                </a:solidFill>
                <a:latin typeface="Times New Roman" pitchFamily="18" charset="0"/>
                <a:cs typeface="Times New Roman" pitchFamily="18" charset="0"/>
              </a:rPr>
              <a:t>User Management </a:t>
            </a:r>
            <a:r>
              <a:rPr lang="en-US" sz="1800" dirty="0">
                <a:latin typeface="Times New Roman" pitchFamily="18" charset="0"/>
                <a:cs typeface="Times New Roman" pitchFamily="18" charset="0"/>
              </a:rPr>
              <a:t>:</a:t>
            </a:r>
          </a:p>
          <a:p>
            <a:pPr algn="just">
              <a:lnSpc>
                <a:spcPct val="150000"/>
              </a:lnSpc>
              <a:buFont typeface="Arial" pitchFamily="34" charset="0"/>
              <a:buChar char="•"/>
            </a:pPr>
            <a:r>
              <a:rPr lang="en-US" sz="1800" dirty="0">
                <a:latin typeface="Times New Roman" pitchFamily="18" charset="0"/>
                <a:cs typeface="Times New Roman" pitchFamily="18" charset="0"/>
              </a:rPr>
              <a:t>User can add the product to cart, make login or logout, make order or cancel it and user get confirmation message through message.</a:t>
            </a:r>
          </a:p>
          <a:p>
            <a:pPr algn="just">
              <a:lnSpc>
                <a:spcPct val="150000"/>
              </a:lnSpc>
              <a:buFont typeface="Arial" pitchFamily="34" charset="0"/>
              <a:buChar char="•"/>
            </a:pPr>
            <a:r>
              <a:rPr lang="en-US" sz="1800" dirty="0">
                <a:latin typeface="Times New Roman" pitchFamily="18" charset="0"/>
                <a:cs typeface="Times New Roman" pitchFamily="18" charset="0"/>
              </a:rPr>
              <a:t>This could include viewing and modifying user details such as name, phone number, profile picture, etc..</a:t>
            </a:r>
          </a:p>
          <a:p>
            <a:pPr algn="just">
              <a:lnSpc>
                <a:spcPct val="150000"/>
              </a:lnSpc>
              <a:buNone/>
            </a:pPr>
            <a:r>
              <a:rPr lang="en-US" sz="1800" b="1" dirty="0">
                <a:solidFill>
                  <a:schemeClr val="accent2"/>
                </a:solidFill>
                <a:latin typeface="Times New Roman" pitchFamily="18" charset="0"/>
                <a:cs typeface="Times New Roman" pitchFamily="18" charset="0"/>
              </a:rPr>
              <a:t>Admin Management:</a:t>
            </a:r>
          </a:p>
          <a:p>
            <a:pPr algn="just">
              <a:lnSpc>
                <a:spcPct val="150000"/>
              </a:lnSpc>
              <a:buFont typeface="Arial" pitchFamily="34" charset="0"/>
              <a:buChar char="•"/>
            </a:pPr>
            <a:r>
              <a:rPr lang="en-US" sz="1800" dirty="0">
                <a:latin typeface="Times New Roman" pitchFamily="18" charset="0"/>
                <a:cs typeface="Times New Roman" pitchFamily="18" charset="0"/>
              </a:rPr>
              <a:t>Admin should have the ability to manage other accounts.</a:t>
            </a:r>
          </a:p>
          <a:p>
            <a:pPr algn="just">
              <a:lnSpc>
                <a:spcPct val="150000"/>
              </a:lnSpc>
              <a:buFont typeface="Arial" pitchFamily="34" charset="0"/>
              <a:buChar char="•"/>
            </a:pPr>
            <a:r>
              <a:rPr lang="en-US" sz="1800" dirty="0">
                <a:latin typeface="Times New Roman" pitchFamily="18" charset="0"/>
                <a:cs typeface="Times New Roman" pitchFamily="18" charset="0"/>
              </a:rPr>
              <a:t>Implement features like adding new admin or modifying the permissions</a:t>
            </a:r>
          </a:p>
          <a:p>
            <a:pPr algn="just">
              <a:lnSpc>
                <a:spcPct val="150000"/>
              </a:lnSpc>
              <a:buFont typeface="Arial" pitchFamily="34" charset="0"/>
              <a:buChar char="•"/>
            </a:pPr>
            <a:r>
              <a:rPr lang="en-US" sz="1800" dirty="0">
                <a:latin typeface="Times New Roman" pitchFamily="18" charset="0"/>
                <a:cs typeface="Times New Roman" pitchFamily="18" charset="0"/>
              </a:rPr>
              <a:t>Admin can able to add or remove the product in the page.</a:t>
            </a:r>
          </a:p>
          <a:p>
            <a:pPr algn="just">
              <a:lnSpc>
                <a:spcPct val="150000"/>
              </a:lnSpc>
              <a:buNone/>
            </a:pPr>
            <a:endParaRPr lang="en-US" sz="1800" dirty="0">
              <a:latin typeface="Times New Roman" pitchFamily="18" charset="0"/>
              <a:cs typeface="Times New Roman" pitchFamily="18" charset="0"/>
            </a:endParaRPr>
          </a:p>
          <a:p>
            <a:pPr algn="just">
              <a:lnSpc>
                <a:spcPct val="150000"/>
              </a:lnSpc>
            </a:pP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1_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9660</TotalTime>
  <Words>680</Words>
  <Application>Microsoft Office PowerPoint</Application>
  <PresentationFormat>On-screen Show (16:9)</PresentationFormat>
  <Paragraphs>80</Paragraphs>
  <Slides>24</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24</vt:i4>
      </vt:variant>
    </vt:vector>
  </HeadingPairs>
  <TitlesOfParts>
    <vt:vector size="30" baseType="lpstr">
      <vt:lpstr>Arial</vt:lpstr>
      <vt:lpstr>Calibri</vt:lpstr>
      <vt:lpstr>Noto Sans Symbols</vt:lpstr>
      <vt:lpstr>Times New Roman</vt:lpstr>
      <vt:lpstr>1_Flow</vt:lpstr>
      <vt:lpstr>Flow</vt:lpstr>
      <vt:lpstr>PowerPoint Presentation</vt:lpstr>
      <vt:lpstr>PROJECT OVERVIEW</vt:lpstr>
      <vt:lpstr>OBJECTIVE OF PROJECT</vt:lpstr>
      <vt:lpstr>                                  EXISTING SYSTEM</vt:lpstr>
      <vt:lpstr>PROPOSED SOLUTION </vt:lpstr>
      <vt:lpstr>  MODULES</vt:lpstr>
      <vt:lpstr>MODULES DESCRIPTION</vt:lpstr>
      <vt:lpstr>PowerPoint Presentation</vt:lpstr>
      <vt:lpstr>MODULES IMPLEMENTATION</vt:lpstr>
      <vt:lpstr>TECHNOLOGIES USED</vt:lpstr>
      <vt:lpstr>USECASE DIAGRAM</vt:lpstr>
      <vt:lpstr>SYSTEM FLOW DIAGRAM</vt:lpstr>
      <vt:lpstr>ADMIN SYSTEM FLOW DIAGRAM</vt:lpstr>
      <vt:lpstr>USER MODULE IMAGES</vt:lpstr>
      <vt:lpstr>PowerPoint Presentation</vt:lpstr>
      <vt:lpstr>PowerPoint Presentation</vt:lpstr>
      <vt:lpstr>ADMIN MODULE IMAGES</vt:lpstr>
      <vt:lpstr>PowerPoint Presentation</vt:lpstr>
      <vt:lpstr>PowerPoint Presentation</vt:lpstr>
      <vt:lpstr>                                      LOCATION</vt:lpstr>
      <vt:lpstr>                                    ADD TO CART</vt:lpstr>
      <vt:lpstr>Payment Page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sneka pandiarajan</cp:lastModifiedBy>
  <cp:revision>74</cp:revision>
  <dcterms:modified xsi:type="dcterms:W3CDTF">2024-12-24T01:15:12Z</dcterms:modified>
</cp:coreProperties>
</file>