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10200" y="5334000"/>
            <a:ext cx="281940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324600" y="1447800"/>
            <a:ext cx="449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Ministry/Organization Name/Student Innovation:</a:t>
            </a:r>
          </a:p>
          <a:p>
            <a:pPr algn="ctr"/>
            <a:r>
              <a:rPr lang="en-US" dirty="0" smtClean="0"/>
              <a:t>Ministry of Culture 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PS Code:</a:t>
            </a:r>
          </a:p>
          <a:p>
            <a:pPr algn="ctr"/>
            <a:r>
              <a:rPr lang="en-US" dirty="0" smtClean="0"/>
              <a:t>GM745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Problem Statement Title:</a:t>
            </a:r>
          </a:p>
          <a:p>
            <a:pPr algn="ctr"/>
            <a:r>
              <a:rPr lang="en-US" dirty="0" smtClean="0"/>
              <a:t>OCR and Fastest Scanning Device and </a:t>
            </a:r>
            <a:r>
              <a:rPr lang="en-US" dirty="0" smtClean="0"/>
              <a:t>Application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Team Name:</a:t>
            </a:r>
          </a:p>
          <a:p>
            <a:pPr algn="ctr"/>
            <a:r>
              <a:rPr lang="en-US" dirty="0" smtClean="0"/>
              <a:t>Squad </a:t>
            </a:r>
            <a:r>
              <a:rPr lang="en-US" dirty="0" smtClean="0"/>
              <a:t>Titans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Team Leader Name:</a:t>
            </a:r>
          </a:p>
          <a:p>
            <a:pPr algn="ctr"/>
            <a:r>
              <a:rPr lang="en-US" dirty="0" err="1" smtClean="0"/>
              <a:t>Jegadesh</a:t>
            </a:r>
            <a:r>
              <a:rPr lang="en-US" dirty="0" smtClean="0"/>
              <a:t> </a:t>
            </a:r>
            <a:r>
              <a:rPr lang="en-US" dirty="0" err="1" smtClean="0"/>
              <a:t>Muthu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Institute Code (AISHE</a:t>
            </a:r>
            <a:r>
              <a:rPr lang="en-US" b="1" dirty="0" smtClean="0"/>
              <a:t>):</a:t>
            </a:r>
          </a:p>
          <a:p>
            <a:pPr algn="ctr"/>
            <a:r>
              <a:rPr lang="en-US" dirty="0" smtClean="0"/>
              <a:t>3124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Institute </a:t>
            </a:r>
            <a:r>
              <a:rPr lang="en-US" b="1" dirty="0" smtClean="0"/>
              <a:t>Name:</a:t>
            </a:r>
          </a:p>
          <a:p>
            <a:pPr algn="ctr"/>
            <a:r>
              <a:rPr lang="en-US" dirty="0" smtClean="0"/>
              <a:t>St Joseph's Institute of </a:t>
            </a:r>
            <a:r>
              <a:rPr lang="en-US" dirty="0" smtClean="0"/>
              <a:t>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Theme Name:</a:t>
            </a:r>
          </a:p>
          <a:p>
            <a:pPr algn="ctr"/>
            <a:r>
              <a:rPr lang="en-US" dirty="0" smtClean="0"/>
              <a:t>Smart Automation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38200" y="5410200"/>
            <a:ext cx="2438400" cy="144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38850" cy="411143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</a:t>
            </a: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dea/Solution: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 </a:t>
            </a:r>
            <a:r>
              <a:rPr lang="en-US" sz="1200" b="1" dirty="0" smtClean="0"/>
              <a:t>IDEA:                                                                                                                                                                </a:t>
            </a:r>
            <a:r>
              <a:rPr lang="en-US" sz="1200" dirty="0" smtClean="0"/>
              <a:t>Big </a:t>
            </a:r>
            <a:r>
              <a:rPr lang="en-US" sz="1200" dirty="0" smtClean="0"/>
              <a:t>data document files are to be scanned using OCR(Optical Character Recognition) by handy hardware to carry documentation data to upcoming future generations, who can access it easily and efficiently</a:t>
            </a:r>
            <a:r>
              <a:rPr lang="en-US" sz="1200" dirty="0" smtClean="0"/>
              <a:t>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sz="1200" b="1" dirty="0" smtClean="0"/>
              <a:t>SOLUTION</a:t>
            </a:r>
            <a:r>
              <a:rPr lang="en-US" sz="1200" b="1" dirty="0" smtClean="0"/>
              <a:t>:                                                                                                                                                               </a:t>
            </a:r>
            <a:r>
              <a:rPr lang="en-US" sz="1200" dirty="0" smtClean="0"/>
              <a:t>Using </a:t>
            </a:r>
            <a:r>
              <a:rPr lang="en-US" sz="1200" dirty="0" smtClean="0"/>
              <a:t>Raspberry pi 4 and pi cam as the hardware to scan the document using OCR(Optical Character Recognition), many OCRs will let you extract text from images on any device. All you need is a Portable Device we provide to start scanning the images to a text document. We have tried many online OCR tools But those OCRs have less speed efficient, so we used </a:t>
            </a:r>
            <a:r>
              <a:rPr lang="en-US" sz="1200" dirty="0" err="1" smtClean="0"/>
              <a:t>Tesseract</a:t>
            </a:r>
            <a:r>
              <a:rPr lang="en-US" sz="1200" dirty="0" smtClean="0"/>
              <a:t> OCR which is one of the fastest OCRs gave the best results for all the images we used. The service is completely free and very easy to </a:t>
            </a:r>
            <a:r>
              <a:rPr lang="en-US" sz="1200" dirty="0" smtClean="0"/>
              <a:t>embed. We </a:t>
            </a:r>
            <a:r>
              <a:rPr lang="en-US" sz="1200" dirty="0" smtClean="0"/>
              <a:t>use an additional file to save data of  physical documents to </a:t>
            </a:r>
            <a:r>
              <a:rPr lang="en-US" sz="1200" dirty="0" smtClean="0"/>
              <a:t>be saved </a:t>
            </a:r>
            <a:r>
              <a:rPr lang="en-US" sz="1200" dirty="0" smtClean="0"/>
              <a:t>in Database or other fastest data storing techniques, now we use </a:t>
            </a:r>
            <a:r>
              <a:rPr lang="en-US" sz="1200" dirty="0" err="1" smtClean="0"/>
              <a:t>DataBase</a:t>
            </a:r>
            <a:r>
              <a:rPr lang="en-US" sz="1200" dirty="0" smtClean="0"/>
              <a:t> files to query the elements given by the user, which leads to faster search results. And to display every detail we will create a software to access it and view it by external devices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8077200" y="2895600"/>
            <a:ext cx="29365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 FLOW CHAT</a:t>
            </a:r>
            <a:endParaRPr/>
          </a:p>
        </p:txBody>
      </p:sp>
      <p:pic>
        <p:nvPicPr>
          <p:cNvPr id="13" name="Picture Placeholder 12" descr="Blank.pn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5566" b="5566"/>
          <a:stretch>
            <a:fillRect/>
          </a:stretch>
        </p:blipFill>
        <p:spPr>
          <a:xfrm>
            <a:off x="7696200" y="0"/>
            <a:ext cx="3733800" cy="274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USER INTERFA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134" y="3352800"/>
            <a:ext cx="4986866" cy="2805113"/>
          </a:xfrm>
          <a:prstGeom prst="rect">
            <a:avLst/>
          </a:prstGeom>
        </p:spPr>
      </p:pic>
      <p:sp>
        <p:nvSpPr>
          <p:cNvPr id="15" name="Google Shape;221;p2"/>
          <p:cNvSpPr txBox="1"/>
          <p:nvPr/>
        </p:nvSpPr>
        <p:spPr>
          <a:xfrm>
            <a:off x="8382000" y="6172200"/>
            <a:ext cx="29365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10668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 smtClean="0"/>
              <a:t>PROBLEM STATEMENT CASES: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19912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Preserving archival documents.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Efficient and easy search of documents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Fast </a:t>
            </a:r>
            <a:r>
              <a:rPr lang="en-US" dirty="0" smtClean="0"/>
              <a:t>digitalization of archival documents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Time efficiency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safeguard the </a:t>
            </a:r>
            <a:r>
              <a:rPr lang="en-US" dirty="0" smtClean="0"/>
              <a:t>data for future generation</a:t>
            </a:r>
            <a:r>
              <a:rPr lang="en-US" dirty="0" smtClean="0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DEPENDENCIES: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172200" y="2743200"/>
            <a:ext cx="4838701" cy="1905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Government Sector Employees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itchFamily="34" charset="0"/>
              <a:buChar char="•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Registration purposes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itchFamily="34" charset="0"/>
              <a:buChar char="•"/>
            </a:pPr>
            <a:endParaRPr lang="en-US" sz="1600" b="0" i="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Schools and colleges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itchFamily="34" charset="0"/>
              <a:buChar char="•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Sectors consuming big data documents  </a:t>
            </a:r>
            <a:endParaRPr/>
          </a:p>
        </p:txBody>
      </p:sp>
      <p:sp>
        <p:nvSpPr>
          <p:cNvPr id="10" name="Google Shape;228;p3"/>
          <p:cNvSpPr txBox="1">
            <a:spLocks noGrp="1"/>
          </p:cNvSpPr>
          <p:nvPr>
            <p:ph type="body" idx="2"/>
          </p:nvPr>
        </p:nvSpPr>
        <p:spPr>
          <a:xfrm>
            <a:off x="1143000" y="4572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/>
              <a:t>REAL TIME USE:</a:t>
            </a:r>
            <a:endParaRPr/>
          </a:p>
        </p:txBody>
      </p:sp>
      <p:sp>
        <p:nvSpPr>
          <p:cNvPr id="11" name="Google Shape;229;p3"/>
          <p:cNvSpPr txBox="1">
            <a:spLocks noGrp="1"/>
          </p:cNvSpPr>
          <p:nvPr>
            <p:ph type="body" idx="1"/>
          </p:nvPr>
        </p:nvSpPr>
        <p:spPr>
          <a:xfrm>
            <a:off x="990600" y="4876800"/>
            <a:ext cx="4800600" cy="11530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Government to scan huge data files, access it and secure them for future generations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676400"/>
            <a:ext cx="25146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10161177" cy="479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Jegadesh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Muthu</a:t>
            </a:r>
            <a:r>
              <a:rPr lang="en-US" sz="1200" b="1" dirty="0" smtClean="0">
                <a:solidFill>
                  <a:srgbClr val="5D7C3F"/>
                </a:solidFill>
              </a:rPr>
              <a:t> 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BE</a:t>
            </a:r>
            <a:r>
              <a:rPr lang="en-US" sz="1200" dirty="0"/>
              <a:t>			Stream (ECE, CSE etc):	</a:t>
            </a:r>
            <a:r>
              <a:rPr lang="en-US" sz="1200" dirty="0" smtClean="0"/>
              <a:t>ECE</a:t>
            </a:r>
            <a:r>
              <a:rPr lang="en-US" sz="1200" dirty="0"/>
              <a:t>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</a:t>
            </a:r>
            <a:r>
              <a:rPr lang="en-US" sz="1200" b="1" dirty="0" smtClean="0">
                <a:solidFill>
                  <a:srgbClr val="5D7C3F"/>
                </a:solidFill>
              </a:rPr>
              <a:t>Name: </a:t>
            </a:r>
            <a:r>
              <a:rPr lang="en-US" sz="1200" b="1" dirty="0" err="1" smtClean="0">
                <a:solidFill>
                  <a:srgbClr val="5D7C3F"/>
                </a:solidFill>
              </a:rPr>
              <a:t>Rahul</a:t>
            </a:r>
            <a:r>
              <a:rPr lang="en-US" sz="1200" b="1" dirty="0" smtClean="0">
                <a:solidFill>
                  <a:srgbClr val="5D7C3F"/>
                </a:solidFill>
              </a:rPr>
              <a:t> John J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BE</a:t>
            </a:r>
            <a:r>
              <a:rPr lang="en-US" sz="1200" dirty="0"/>
              <a:t>			Stream (ECE, CSE etc</a:t>
            </a:r>
            <a:r>
              <a:rPr lang="en-US" sz="1200" dirty="0" smtClean="0"/>
              <a:t>):    </a:t>
            </a:r>
            <a:r>
              <a:rPr lang="en-US" sz="1200" dirty="0"/>
              <a:t>	</a:t>
            </a:r>
            <a:r>
              <a:rPr lang="en-US" sz="1200" dirty="0" smtClean="0"/>
              <a:t>ECE</a:t>
            </a:r>
            <a:r>
              <a:rPr lang="en-US" sz="1200" dirty="0"/>
              <a:t>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smtClean="0">
                <a:solidFill>
                  <a:srgbClr val="5D7C3F"/>
                </a:solidFill>
              </a:rPr>
              <a:t>Mohan Raj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BE</a:t>
            </a:r>
            <a:r>
              <a:rPr lang="en-US" sz="1200" dirty="0"/>
              <a:t>			Stream (ECE, CSE etc):	</a:t>
            </a:r>
            <a:r>
              <a:rPr lang="en-US" sz="1200" dirty="0" smtClean="0"/>
              <a:t>ECE</a:t>
            </a:r>
            <a:r>
              <a:rPr lang="en-US" sz="1200" dirty="0"/>
              <a:t>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</a:t>
            </a:r>
            <a:r>
              <a:rPr lang="en-US" sz="1200" b="1" dirty="0" smtClean="0">
                <a:solidFill>
                  <a:srgbClr val="5D7C3F"/>
                </a:solidFill>
              </a:rPr>
              <a:t>Name: </a:t>
            </a:r>
            <a:r>
              <a:rPr lang="en-US" sz="1200" b="1" dirty="0" err="1" smtClean="0">
                <a:solidFill>
                  <a:srgbClr val="5D7C3F"/>
                </a:solidFill>
              </a:rPr>
              <a:t>Nithin</a:t>
            </a:r>
            <a:r>
              <a:rPr lang="en-US" sz="1200" b="1" dirty="0" smtClean="0">
                <a:solidFill>
                  <a:srgbClr val="5D7C3F"/>
                </a:solidFill>
              </a:rPr>
              <a:t> 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BE</a:t>
            </a:r>
            <a:r>
              <a:rPr lang="en-US" sz="1200" dirty="0"/>
              <a:t>			Stream (ECE, CSE etc):	</a:t>
            </a:r>
            <a:r>
              <a:rPr lang="en-US" sz="1200" dirty="0" smtClean="0"/>
              <a:t>ECE</a:t>
            </a:r>
            <a:r>
              <a:rPr lang="en-US" sz="1200" dirty="0"/>
              <a:t>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</a:t>
            </a:r>
            <a:r>
              <a:rPr lang="en-US" sz="1200" b="1" dirty="0" smtClean="0">
                <a:solidFill>
                  <a:srgbClr val="5D7C3F"/>
                </a:solidFill>
              </a:rPr>
              <a:t>:  </a:t>
            </a:r>
            <a:r>
              <a:rPr lang="en-US" sz="1200" b="1" dirty="0" err="1" smtClean="0">
                <a:solidFill>
                  <a:srgbClr val="5D7C3F"/>
                </a:solidFill>
              </a:rPr>
              <a:t>Fenin</a:t>
            </a:r>
            <a:r>
              <a:rPr lang="en-US" sz="1200" b="1" dirty="0" smtClean="0">
                <a:solidFill>
                  <a:srgbClr val="5D7C3F"/>
                </a:solidFill>
              </a:rPr>
              <a:t> B 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BE</a:t>
            </a:r>
            <a:r>
              <a:rPr lang="en-US" sz="1200" dirty="0"/>
              <a:t>			Stream (ECE, CSE etc):	</a:t>
            </a:r>
            <a:r>
              <a:rPr lang="en-US" sz="1200" dirty="0" smtClean="0"/>
              <a:t>ECE</a:t>
            </a:r>
            <a:r>
              <a:rPr lang="en-US" sz="1200" dirty="0"/>
              <a:t>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Neghashree</a:t>
            </a:r>
            <a:r>
              <a:rPr lang="en-US" sz="1200" b="1" dirty="0" smtClean="0">
                <a:solidFill>
                  <a:srgbClr val="5D7C3F"/>
                </a:solidFill>
              </a:rPr>
              <a:t> 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BE</a:t>
            </a:r>
            <a:r>
              <a:rPr lang="en-US" sz="1200" dirty="0"/>
              <a:t>			Stream (ECE, CSE etc):	</a:t>
            </a:r>
            <a:r>
              <a:rPr lang="en-US" sz="1200" dirty="0" smtClean="0"/>
              <a:t>ECE</a:t>
            </a:r>
            <a:r>
              <a:rPr lang="en-US" sz="1200" dirty="0"/>
              <a:t>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rgbClr val="804160"/>
                </a:solidFill>
              </a:rPr>
              <a:t>Dr.C</a:t>
            </a:r>
            <a:r>
              <a:rPr lang="en-US" sz="1200" b="1" dirty="0" smtClean="0">
                <a:solidFill>
                  <a:srgbClr val="804160"/>
                </a:solidFill>
              </a:rPr>
              <a:t>. </a:t>
            </a:r>
            <a:r>
              <a:rPr lang="en-US" sz="1200" b="1" dirty="0" err="1" smtClean="0">
                <a:solidFill>
                  <a:srgbClr val="804160"/>
                </a:solidFill>
              </a:rPr>
              <a:t>Gnana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rgbClr val="804160"/>
                </a:solidFill>
              </a:rPr>
              <a:t>Kousalya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</a:t>
            </a:r>
            <a:r>
              <a:rPr lang="en-US" sz="1200" dirty="0" smtClean="0"/>
              <a:t>):</a:t>
            </a:r>
            <a:r>
              <a:rPr lang="en-US" sz="1200" dirty="0" smtClean="0"/>
              <a:t>Academic</a:t>
            </a:r>
            <a:r>
              <a:rPr lang="en-US" sz="1200" dirty="0"/>
              <a:t>	Expertise (</a:t>
            </a:r>
            <a:r>
              <a:rPr lang="en-US" sz="1200" dirty="0" smtClean="0"/>
              <a:t>AI/ML/</a:t>
            </a:r>
            <a:r>
              <a:rPr lang="en-US" sz="1200" dirty="0" err="1" smtClean="0"/>
              <a:t>Blockchain</a:t>
            </a:r>
            <a:r>
              <a:rPr lang="en-US" sz="1200" dirty="0" smtClean="0"/>
              <a:t> </a:t>
            </a:r>
            <a:r>
              <a:rPr lang="en-US" sz="1200" dirty="0"/>
              <a:t>etc): </a:t>
            </a:r>
            <a:r>
              <a:rPr lang="en-US" sz="1200" dirty="0" smtClean="0"/>
              <a:t>  AI/ML</a:t>
            </a:r>
            <a:r>
              <a:rPr lang="en-US" sz="1200" dirty="0"/>
              <a:t> </a:t>
            </a:r>
            <a:r>
              <a:rPr lang="en-US" sz="1200" dirty="0" smtClean="0"/>
              <a:t>         </a:t>
            </a:r>
            <a:r>
              <a:rPr lang="en-US" sz="1200" dirty="0" smtClean="0"/>
              <a:t>Domain </a:t>
            </a:r>
            <a:r>
              <a:rPr lang="en-US" sz="1200" dirty="0"/>
              <a:t>Experience (in years):   </a:t>
            </a:r>
            <a:r>
              <a:rPr lang="en-US" sz="1200" dirty="0" smtClean="0"/>
              <a:t>25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</a:t>
            </a:r>
            <a:r>
              <a:rPr lang="en-US" sz="1200" b="1" dirty="0" smtClean="0">
                <a:solidFill>
                  <a:srgbClr val="804160"/>
                </a:solidFill>
              </a:rPr>
              <a:t>: Jemima </a:t>
            </a:r>
            <a:r>
              <a:rPr lang="en-US" sz="1200" b="1" dirty="0" err="1" smtClean="0">
                <a:solidFill>
                  <a:srgbClr val="804160"/>
                </a:solidFill>
              </a:rPr>
              <a:t>havila</a:t>
            </a:r>
            <a:r>
              <a:rPr lang="en-US" sz="1200" b="1" dirty="0" smtClean="0">
                <a:solidFill>
                  <a:srgbClr val="804160"/>
                </a:solidFill>
              </a:rPr>
              <a:t> Catherine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</a:t>
            </a:r>
            <a:r>
              <a:rPr lang="en-US" sz="1200" dirty="0" smtClean="0"/>
              <a:t>): Academic</a:t>
            </a:r>
            <a:r>
              <a:rPr lang="en-US" sz="1200" dirty="0"/>
              <a:t>	Expertise (</a:t>
            </a:r>
            <a:r>
              <a:rPr lang="en-US" sz="1200" dirty="0" smtClean="0"/>
              <a:t>AI/ML/</a:t>
            </a:r>
            <a:r>
              <a:rPr lang="en-US" sz="1200" dirty="0" err="1" smtClean="0"/>
              <a:t>Blockchain</a:t>
            </a:r>
            <a:r>
              <a:rPr lang="en-US" sz="1200" dirty="0" smtClean="0"/>
              <a:t> </a:t>
            </a:r>
            <a:r>
              <a:rPr lang="en-US" sz="1200" dirty="0"/>
              <a:t>etc): </a:t>
            </a:r>
            <a:r>
              <a:rPr lang="en-US" sz="1200" dirty="0" smtClean="0"/>
              <a:t>  ML</a:t>
            </a:r>
            <a:r>
              <a:rPr lang="en-US" sz="1200" dirty="0"/>
              <a:t>	</a:t>
            </a:r>
            <a:r>
              <a:rPr lang="en-US" sz="1200" dirty="0" smtClean="0"/>
              <a:t>               Domain </a:t>
            </a:r>
            <a:r>
              <a:rPr lang="en-US" sz="1200" dirty="0"/>
              <a:t>Experience (in years):    </a:t>
            </a:r>
            <a:r>
              <a:rPr lang="en-US" sz="1200" dirty="0" smtClean="0"/>
              <a:t>1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9906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355</Words>
  <PresentationFormat>Custom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Franklin Gothic</vt:lpstr>
      <vt:lpstr>Libre Franklin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ece</cp:lastModifiedBy>
  <cp:revision>16</cp:revision>
  <dcterms:created xsi:type="dcterms:W3CDTF">2022-02-11T07:14:46Z</dcterms:created>
  <dcterms:modified xsi:type="dcterms:W3CDTF">2022-03-29T08:57:04Z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