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1F2776-E552-4F08-85E2-7BBEEB1E07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8981AB-9ADE-4ADA-8B19-E212182782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17A03B-6334-4598-96B9-695F74030C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7C2F54-6C04-4197-8B8F-7CB4A073DC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8B45D5-C553-4752-A19C-94CA14E761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D73D49-0E1D-451A-B5E5-FDE969AB22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C4F1E4-0CB3-413D-916B-B57B572446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29AE01-E8F3-4BFE-B715-08211118A1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7C0FA9-C01D-44DC-9198-C7011E4FF8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4EFD69-EC88-45E2-8723-C13400E811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857A87-1778-431D-A346-A6CA5B0D39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4EFB43-722B-4C68-9A69-3A50653243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263BFF-5549-460E-B2CD-9F4C5783AC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4FD35F-C387-4AF5-A588-50DAF0945C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6C9C77-7B98-4F67-A62B-DDBF9E3178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58A0D9-CE71-466A-814F-4005FB7E0C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853FF0-75DF-487B-937B-20AABAD212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A202C1-6B5B-48B7-B5D1-767E5ECE77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4C72E6-8782-41D4-AACE-9B25968DDC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49A571-7AE6-4853-AB4E-3522A9A067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3457A8-3D62-4C97-BE9F-CBD355DCAA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E335DD-836C-4CE8-BA30-7025DCA873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34C82-F0FA-4C5A-B593-4CA8451822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966EAE-709F-4E3E-BD6B-1490B28A4A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A9F87C-CA77-486D-92F6-C5A1A2BAFED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624598-CD60-466A-BC97-16E43651149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7080" y="90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Jenkins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60000" y="121248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Jenkins is an open source continuous integration/continous delivery and deployment automation software Devops tool written in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latin typeface="Arial"/>
              </a:rPr>
              <a:t>  </a:t>
            </a:r>
            <a:r>
              <a:rPr b="0" lang="en-IN" sz="3200" spc="-1" strike="noStrike">
                <a:latin typeface="Arial"/>
              </a:rPr>
              <a:t>Java programming language.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It is used to implement CI/CD workflows called pipelines.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07680" y="720000"/>
            <a:ext cx="8848440" cy="460368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200" spc="-1" strike="noStrike">
                <a:latin typeface="Arial"/>
              </a:rPr>
              <a:t>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Benefits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Constant Feedback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</a:t>
            </a:r>
            <a:r>
              <a:rPr b="0" lang="en-IN" sz="3200" spc="-1" strike="noStrike">
                <a:latin typeface="Arial"/>
              </a:rPr>
              <a:t>Developers get constant feedback because of the automated build and test process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Bug fixing -costly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time taken to identify the cause of the bug is reduced drastically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Fast Software Delivery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</a:t>
            </a:r>
            <a:r>
              <a:rPr b="0" lang="en-IN" sz="3200" spc="-1" strike="noStrike">
                <a:latin typeface="Arial"/>
              </a:rPr>
              <a:t>The frequency of the software releases increases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2022-09-06T11:18:32Z</dcterms:created>
  <dc:creator/>
  <dc:description/>
  <dc:language>en-IN</dc:language>
  <cp:lastModifiedBy/>
  <dcterms:modified xsi:type="dcterms:W3CDTF">2022-10-10T21:28:02Z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