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T Firs Neue" charset="1" panose="02000503030000020004"/>
      <p:regular r:id="rId7"/>
    </p:embeddedFont>
    <p:embeddedFont>
      <p:font typeface="TT Interphases" charset="1" panose="020005030200000200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80041" y="934912"/>
            <a:ext cx="2606907" cy="1522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4"/>
              </a:lnSpc>
              <a:spcBef>
                <a:spcPct val="0"/>
              </a:spcBef>
            </a:pPr>
            <a:r>
              <a:rPr lang="en-US" sz="9503">
                <a:solidFill>
                  <a:srgbClr val="000000">
                    <a:alpha val="9804"/>
                  </a:srgbClr>
                </a:solidFill>
                <a:latin typeface="TT Firs Neue"/>
                <a:ea typeface="TT Firs Neue"/>
                <a:cs typeface="TT Firs Neue"/>
                <a:sym typeface="TT Firs Neue"/>
              </a:rPr>
              <a:t>CAR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94538" y="1925017"/>
            <a:ext cx="9795664" cy="7542662"/>
          </a:xfrm>
          <a:custGeom>
            <a:avLst/>
            <a:gdLst/>
            <a:ahLst/>
            <a:cxnLst/>
            <a:rect r="r" b="b" t="t" l="l"/>
            <a:pathLst>
              <a:path h="7542662" w="9795664">
                <a:moveTo>
                  <a:pt x="0" y="0"/>
                </a:moveTo>
                <a:lnTo>
                  <a:pt x="9795664" y="0"/>
                </a:lnTo>
                <a:lnTo>
                  <a:pt x="9795664" y="7542662"/>
                </a:lnTo>
                <a:lnTo>
                  <a:pt x="0" y="754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90459" y="6934995"/>
            <a:ext cx="698868" cy="698868"/>
          </a:xfrm>
          <a:custGeom>
            <a:avLst/>
            <a:gdLst/>
            <a:ahLst/>
            <a:cxnLst/>
            <a:rect r="r" b="b" t="t" l="l"/>
            <a:pathLst>
              <a:path h="698868" w="698868">
                <a:moveTo>
                  <a:pt x="0" y="0"/>
                </a:moveTo>
                <a:lnTo>
                  <a:pt x="698868" y="0"/>
                </a:lnTo>
                <a:lnTo>
                  <a:pt x="698868" y="698868"/>
                </a:lnTo>
                <a:lnTo>
                  <a:pt x="0" y="69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90459" y="3800275"/>
            <a:ext cx="679895" cy="679895"/>
          </a:xfrm>
          <a:custGeom>
            <a:avLst/>
            <a:gdLst/>
            <a:ahLst/>
            <a:cxnLst/>
            <a:rect r="r" b="b" t="t" l="l"/>
            <a:pathLst>
              <a:path h="679895" w="679895">
                <a:moveTo>
                  <a:pt x="0" y="0"/>
                </a:moveTo>
                <a:lnTo>
                  <a:pt x="679895" y="0"/>
                </a:lnTo>
                <a:lnTo>
                  <a:pt x="679895" y="679895"/>
                </a:lnTo>
                <a:lnTo>
                  <a:pt x="0" y="679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09432" y="5856345"/>
            <a:ext cx="679895" cy="679895"/>
          </a:xfrm>
          <a:custGeom>
            <a:avLst/>
            <a:gdLst/>
            <a:ahLst/>
            <a:cxnLst/>
            <a:rect r="r" b="b" t="t" l="l"/>
            <a:pathLst>
              <a:path h="679895" w="679895">
                <a:moveTo>
                  <a:pt x="0" y="0"/>
                </a:moveTo>
                <a:lnTo>
                  <a:pt x="679895" y="0"/>
                </a:lnTo>
                <a:lnTo>
                  <a:pt x="679895" y="679895"/>
                </a:lnTo>
                <a:lnTo>
                  <a:pt x="0" y="679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0459" y="4838195"/>
            <a:ext cx="660922" cy="660922"/>
          </a:xfrm>
          <a:custGeom>
            <a:avLst/>
            <a:gdLst/>
            <a:ahLst/>
            <a:cxnLst/>
            <a:rect r="r" b="b" t="t" l="l"/>
            <a:pathLst>
              <a:path h="660922" w="660922">
                <a:moveTo>
                  <a:pt x="0" y="0"/>
                </a:moveTo>
                <a:lnTo>
                  <a:pt x="660922" y="0"/>
                </a:lnTo>
                <a:lnTo>
                  <a:pt x="660922" y="660921"/>
                </a:lnTo>
                <a:lnTo>
                  <a:pt x="0" y="6609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8796" y="645795"/>
            <a:ext cx="7427772" cy="127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46"/>
              </a:lnSpc>
              <a:spcBef>
                <a:spcPct val="0"/>
              </a:spcBef>
            </a:pPr>
            <a:r>
              <a:rPr lang="en-US" sz="7882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MARKETPLACE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454" y="1653505"/>
            <a:ext cx="2552717" cy="1522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4"/>
              </a:lnSpc>
              <a:spcBef>
                <a:spcPct val="0"/>
              </a:spcBef>
            </a:pPr>
            <a:r>
              <a:rPr lang="en-US" sz="9503">
                <a:solidFill>
                  <a:srgbClr val="000000">
                    <a:alpha val="9804"/>
                  </a:srgbClr>
                </a:solidFill>
                <a:latin typeface="TT Firs Neue"/>
                <a:ea typeface="TT Firs Neue"/>
                <a:cs typeface="TT Firs Neue"/>
                <a:sym typeface="TT Firs Neue"/>
              </a:rPr>
              <a:t>HUB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40413" y="3903254"/>
            <a:ext cx="1574258" cy="45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920">
                <a:solidFill>
                  <a:srgbClr val="000000">
                    <a:alpha val="61961"/>
                  </a:srgb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Buy a Car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2926" y="7047460"/>
            <a:ext cx="2410433" cy="45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920">
                <a:solidFill>
                  <a:srgbClr val="000000">
                    <a:alpha val="61961"/>
                  </a:srgb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Value your Car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30343" y="5965641"/>
            <a:ext cx="1313016" cy="45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920">
                <a:solidFill>
                  <a:srgbClr val="000000">
                    <a:alpha val="61961"/>
                  </a:srgb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Service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66614" y="4934447"/>
            <a:ext cx="2076745" cy="45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920">
                <a:solidFill>
                  <a:srgbClr val="000000">
                    <a:alpha val="61961"/>
                  </a:srgb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Sell your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DAGdX96et8s</dc:identifier>
  <dcterms:modified xsi:type="dcterms:W3CDTF">2011-08-01T06:04:30Z</dcterms:modified>
  <cp:revision>1</cp:revision>
</cp:coreProperties>
</file>