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3843-6B4D-404F-A5B1-74B8D4FB9AFE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9937-3C4B-438E-B9A2-2A981FF70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55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3843-6B4D-404F-A5B1-74B8D4FB9AFE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9937-3C4B-438E-B9A2-2A981FF70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32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3843-6B4D-404F-A5B1-74B8D4FB9AFE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9937-3C4B-438E-B9A2-2A981FF70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97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3843-6B4D-404F-A5B1-74B8D4FB9AFE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9937-3C4B-438E-B9A2-2A981FF70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39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3843-6B4D-404F-A5B1-74B8D4FB9AFE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9937-3C4B-438E-B9A2-2A981FF70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27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3843-6B4D-404F-A5B1-74B8D4FB9AFE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9937-3C4B-438E-B9A2-2A981FF70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18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3843-6B4D-404F-A5B1-74B8D4FB9AFE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9937-3C4B-438E-B9A2-2A981FF70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64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3843-6B4D-404F-A5B1-74B8D4FB9AFE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9937-3C4B-438E-B9A2-2A981FF70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91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3843-6B4D-404F-A5B1-74B8D4FB9AFE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9937-3C4B-438E-B9A2-2A981FF70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60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3843-6B4D-404F-A5B1-74B8D4FB9AFE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9937-3C4B-438E-B9A2-2A981FF70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0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3843-6B4D-404F-A5B1-74B8D4FB9AFE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9937-3C4B-438E-B9A2-2A981FF70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25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E3843-6B4D-404F-A5B1-74B8D4FB9AFE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D9937-3C4B-438E-B9A2-2A981FF70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15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Touch Your Portfolio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Manage contact and message in your portfolio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450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356" y="4357816"/>
            <a:ext cx="1591657" cy="1591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55" y="4576503"/>
            <a:ext cx="1546743" cy="15467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62" y="411892"/>
            <a:ext cx="1252154" cy="125215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089189" y="1820562"/>
            <a:ext cx="2191265" cy="2660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125730" y="1845276"/>
            <a:ext cx="2520778" cy="2537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08726" y="2611395"/>
            <a:ext cx="242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Message to user from portfolio site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262399" y="2732214"/>
            <a:ext cx="212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Notification to App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5675793" y="1635896"/>
            <a:ext cx="149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Firebase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716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this…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Page Website</a:t>
            </a:r>
          </a:p>
          <a:p>
            <a:pPr lvl="1"/>
            <a:r>
              <a:rPr lang="en-US" dirty="0" smtClean="0"/>
              <a:t>Make a site with Google </a:t>
            </a:r>
            <a:r>
              <a:rPr lang="en-US" dirty="0" err="1"/>
              <a:t>A</a:t>
            </a:r>
            <a:r>
              <a:rPr lang="en-US" dirty="0" err="1" smtClean="0"/>
              <a:t>uth</a:t>
            </a:r>
            <a:endParaRPr lang="en-US" dirty="0" smtClean="0"/>
          </a:p>
          <a:p>
            <a:pPr lvl="1"/>
            <a:r>
              <a:rPr lang="en-US" dirty="0" smtClean="0"/>
              <a:t>Registration for portfolio site</a:t>
            </a:r>
          </a:p>
          <a:p>
            <a:pPr lvl="1"/>
            <a:r>
              <a:rPr lang="en-US" dirty="0" smtClean="0"/>
              <a:t>Generate JavaScript snippets for that portfolio site</a:t>
            </a:r>
          </a:p>
          <a:p>
            <a:pPr lvl="1"/>
            <a:r>
              <a:rPr lang="en-US" dirty="0" smtClean="0"/>
              <a:t>Make users to download it</a:t>
            </a:r>
          </a:p>
          <a:p>
            <a:r>
              <a:rPr lang="en-US" dirty="0" smtClean="0"/>
              <a:t>Android App</a:t>
            </a:r>
          </a:p>
          <a:p>
            <a:pPr lvl="1"/>
            <a:r>
              <a:rPr lang="en-US" dirty="0" smtClean="0"/>
              <a:t>View all the messages</a:t>
            </a:r>
          </a:p>
          <a:p>
            <a:pPr lvl="1"/>
            <a:r>
              <a:rPr lang="en-US" dirty="0" smtClean="0"/>
              <a:t>Notification for new messages</a:t>
            </a:r>
          </a:p>
          <a:p>
            <a:pPr lvl="1"/>
            <a:r>
              <a:rPr lang="en-US" dirty="0" smtClean="0"/>
              <a:t>Add reply button to each message</a:t>
            </a:r>
          </a:p>
          <a:p>
            <a:pPr lvl="1"/>
            <a:r>
              <a:rPr lang="en-US" dirty="0" smtClean="0"/>
              <a:t>Send reply mail through Gmail(using mailto:)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0209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73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Touch Your Portfolio</vt:lpstr>
      <vt:lpstr>PowerPoint Presentation</vt:lpstr>
      <vt:lpstr>To do this…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 Your Portfolio</dc:title>
  <dc:creator>Jeganath PV</dc:creator>
  <cp:lastModifiedBy>Jeganath PV</cp:lastModifiedBy>
  <cp:revision>2</cp:revision>
  <dcterms:created xsi:type="dcterms:W3CDTF">2019-10-08T15:00:50Z</dcterms:created>
  <dcterms:modified xsi:type="dcterms:W3CDTF">2019-10-08T15:05:56Z</dcterms:modified>
</cp:coreProperties>
</file>