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82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dirty="0"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1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64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5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6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84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5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5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647F38-B617-4D2F-AE0A-013F0C4D2C5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FA754-D5C3-4E66-96A6-867B257F58DC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84065D-F351-4B03-BD91-D8A6B8D4B362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t>10/16/2023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sz="4800" lang="en-IN" err="1"/>
              <a:t>Name:</a:t>
            </a:r>
            <a:r>
              <a:rPr dirty="0" sz="4800" lang="en-US" err="1"/>
              <a:t>J</a:t>
            </a:r>
            <a:r>
              <a:rPr dirty="0" sz="4800" lang="en-US" err="1"/>
              <a:t>E</a:t>
            </a:r>
            <a:r>
              <a:rPr dirty="0" sz="4800" lang="en-US" err="1"/>
              <a:t>G</a:t>
            </a:r>
            <a:r>
              <a:rPr dirty="0" sz="4800" lang="en-US" err="1"/>
              <a:t>A</a:t>
            </a:r>
            <a:r>
              <a:rPr dirty="0" sz="4800" lang="en-US" err="1"/>
              <a:t>N</a:t>
            </a:r>
            <a:r>
              <a:rPr dirty="0" sz="4800" lang="en-US" err="1"/>
              <a:t>.</a:t>
            </a:r>
            <a:r>
              <a:rPr dirty="0" sz="4800" lang="en-US" err="1"/>
              <a:t>B</a:t>
            </a:r>
            <a:r>
              <a:rPr dirty="0" sz="4800" lang="en-IN"/>
              <a:t>           </a:t>
            </a:r>
            <a:br>
              <a:rPr dirty="0" sz="4800" lang="en-IN"/>
            </a:br>
            <a:r>
              <a:rPr dirty="0" sz="4800" lang="en-IN"/>
              <a:t>R</a:t>
            </a:r>
            <a:r>
              <a:rPr dirty="0" sz="4800" lang="en-US"/>
              <a:t>E</a:t>
            </a:r>
            <a:r>
              <a:rPr dirty="0" sz="4800" lang="en-US"/>
              <a:t>G</a:t>
            </a:r>
            <a:r>
              <a:rPr dirty="0" sz="4800" lang="en-US"/>
              <a:t> </a:t>
            </a:r>
            <a:r>
              <a:rPr dirty="0" sz="4800" lang="en-US"/>
              <a:t>N</a:t>
            </a:r>
            <a:r>
              <a:rPr dirty="0" sz="4800" lang="en-US"/>
              <a:t>O</a:t>
            </a:r>
            <a:r>
              <a:rPr dirty="0" sz="4800" lang="en-US"/>
              <a:t>:</a:t>
            </a:r>
            <a:r>
              <a:rPr dirty="0" sz="4800" lang="en-US"/>
              <a:t>7</a:t>
            </a:r>
            <a:r>
              <a:rPr dirty="0" sz="4800" lang="en-US"/>
              <a:t>2</a:t>
            </a:r>
            <a:r>
              <a:rPr dirty="0" sz="4800" lang="en-US"/>
              <a:t>3</a:t>
            </a:r>
            <a:r>
              <a:rPr dirty="0" sz="4800" lang="en-US"/>
              <a:t>9</a:t>
            </a:r>
            <a:r>
              <a:rPr dirty="0" sz="4800" lang="en-US"/>
              <a:t>2</a:t>
            </a:r>
            <a:r>
              <a:rPr dirty="0" sz="4800" lang="en-US"/>
              <a:t>1</a:t>
            </a:r>
            <a:r>
              <a:rPr dirty="0" sz="4800" lang="en-US"/>
              <a:t>1</a:t>
            </a:r>
            <a:r>
              <a:rPr dirty="0" sz="4800" lang="en-US"/>
              <a:t>0</a:t>
            </a:r>
            <a:r>
              <a:rPr dirty="0" sz="4800" lang="en-US"/>
              <a:t>4</a:t>
            </a:r>
            <a:r>
              <a:rPr dirty="0" sz="4800" lang="en-US"/>
              <a:t>0</a:t>
            </a:r>
            <a:r>
              <a:rPr dirty="0" sz="4800" lang="en-US"/>
              <a:t>1</a:t>
            </a:r>
            <a:r>
              <a:rPr dirty="0" sz="4800" lang="en-US"/>
              <a:t>8</a:t>
            </a: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dirty="0" lang="en-IN"/>
              <a:t>Project name :Media streaming using Cloud
</a:t>
            </a:r>
            <a:endParaRPr dirty="0" lang="en-US"/>
          </a:p>
          <a:p>
            <a:r>
              <a:rPr dirty="0" lang="en-IN"/>
              <a:t>College </a:t>
            </a:r>
            <a:r>
              <a:rPr dirty="0" lang="en-IN" err="1"/>
              <a:t>name:Arjun</a:t>
            </a:r>
            <a:r>
              <a:rPr dirty="0" lang="en-IN"/>
              <a:t> College Of Technology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Phase:3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IN"/>
          </a:p>
          <a:p>
            <a:endParaRPr dirty="0" lang="en-IN"/>
          </a:p>
          <a:p>
            <a:pPr indent="0" marL="0">
              <a:buNone/>
            </a:pPr>
            <a:r>
              <a:rPr dirty="0" lang="en-IN"/>
              <a:t>                             </a:t>
            </a:r>
            <a:r>
              <a:rPr dirty="0" sz="7200" lang="en-IN"/>
              <a:t>Development</a:t>
            </a:r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Automate with AI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727"/>
          </a:bodyPr>
          <a:p>
            <a:r>
              <a:rPr dirty="0" sz="4400" lang="en-IN"/>
              <a:t>Leverage AI to take video a step further while reducing manual effort. Automate live stream captioning, unlock video analytics, power video search and more</a:t>
            </a:r>
            <a:endParaRPr dirty="0" sz="44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Host events for massive audiences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4000" lang="en-IN"/>
              <a:t>Attract and support massive audiences for their your events, while being able to track performance with real-time measurement.</a:t>
            </a:r>
            <a:endParaRPr dirty="0" sz="4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Security-rich video solution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4000" lang="en-IN"/>
              <a:t>Intelligently restrict access to corporate video assets. Easily integrate with corporate directory systems for single sign-on, or use email authentication, enabling individual user tracking.</a:t>
            </a:r>
            <a:endParaRPr dirty="0" sz="4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Mobile compatible player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727"/>
          </a:bodyPr>
          <a:p>
            <a:r>
              <a:rPr dirty="0" sz="4400" lang="en-IN"/>
              <a:t>Live and on-demand videos are viewable on virtually all devices with any screen size or bandwidth with automatic bitrate switching for improved experience.</a:t>
            </a:r>
            <a:endParaRPr dirty="0" sz="44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Customizable channel page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7727"/>
          </a:bodyPr>
          <a:p>
            <a:r>
              <a:rPr dirty="0" sz="4400" lang="en-IN"/>
              <a:t>Highlight past broadcasts, upcoming shows, and other important information for your viewers on a custom branded channel page.</a:t>
            </a:r>
            <a:endParaRPr dirty="0" sz="44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Automated closed captioning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sz="5400" lang="en-IN"/>
              <a:t>Leverage AI with speech recognition for automatic captioning on live broadcasts and online video.</a:t>
            </a:r>
            <a:endParaRPr dirty="0" sz="5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   </a:t>
            </a:r>
          </a:p>
          <a:p>
            <a:endParaRPr dirty="0" lang="en-IN"/>
          </a:p>
          <a:p>
            <a:endParaRPr dirty="0" lang="en-IN"/>
          </a:p>
          <a:p>
            <a:r>
              <a:rPr dirty="0" lang="en-IN"/>
              <a:t>                 </a:t>
            </a:r>
            <a:r>
              <a:rPr dirty="0" sz="5400" lang="en-IN"/>
              <a:t>THANK YOU</a:t>
            </a:r>
            <a:endParaRPr dirty="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Name:Benil SJ              Regno:723921104005</dc:title>
  <dc:creator>Benil SJ</dc:creator>
  <cp:lastModifiedBy>Benil SJ</cp:lastModifiedBy>
  <dcterms:created xsi:type="dcterms:W3CDTF">2023-10-16T00:12:28Z</dcterms:created>
  <dcterms:modified xsi:type="dcterms:W3CDTF">2023-10-18T05:21:18Z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aa07521e95fa41b19faecd7a328ebd00</vt:lpwstr>
  </property>
</Properties>
</file>