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43504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61749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393375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04819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14914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88097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664762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25469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02075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344763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86617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4" name="对象"/>
          <p:cNvSpPr>
            <a:spLocks noGrp="1"/>
          </p:cNvSpPr>
          <p:nvPr>
            <p:ph type="sldImg"/>
          </p:nvPr>
        </p:nvSpPr>
        <p:spPr>
          <a:xfrm rot="0">
            <a:off x="685800" y="1143000"/>
            <a:ext cx="5486400" cy="3086100"/>
          </a:xfrm>
          <a:prstGeom prst="rect"/>
          <a:noFill/>
          <a:ln w="12700" cmpd="sng" cap="flat">
            <a:noFill/>
            <a:prstDash val="solid"/>
            <a:miter/>
          </a:ln>
        </p:spPr>
      </p:sp>
      <p:sp>
        <p:nvSpPr>
          <p:cNvPr id="7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0693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  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667690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71883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43098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8359061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0"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1"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2"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3"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4"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484349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18857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3735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60793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36843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41677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60485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4539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559284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201267522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image" Target="../media/4.jpe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0" i="0" u="none" strike="noStrike" kern="1200" cap="all" spc="0" baseline="0">
                <a:solidFill>
                  <a:schemeClr val="accent1"/>
                </a:solidFill>
                <a:latin typeface="Arial" pitchFamily="34" charset="0"/>
                <a:ea typeface="华文中宋" pitchFamily="0" charset="0"/>
                <a:cs typeface="Arial" pitchFamily="34" charset="0"/>
              </a:rPr>
              <a:t>Fandango Movie rating discrepancy analysis using python</a:t>
            </a:r>
            <a:endParaRPr lang="zh-CN" altLang="en-US" sz="3600" b="0"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100567" y="1015075"/>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926151" y="3613325"/>
            <a:ext cx="7013363"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P</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nted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by</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JEGATHESWARAN S</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3</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y</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M</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c</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h</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ical</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engineering</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M</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t</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itute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of</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Engineering</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and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Technology</a:t>
            </a:r>
            <a:endParaRPr lang="zh-CN" altLang="en-US"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47043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5"/>
              </a:rPr>
              <a:t>https://chat.openal.com</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4170629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312583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532017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T</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he potential rating discrepancies in Fandango movie ratings compared to other movie rating platforms. Utilize Python to gather, clean, and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data, aiming to uncover any biases or inconsistencies in Fandango's rating system compared to objective movie rating sources like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 Identify patterns, outliers, and potential factors contributing to any observed differences in ratings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0909341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2579914" y="1087379"/>
            <a:ext cx="9475242" cy="462762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8" name="矩形"/>
          <p:cNvSpPr>
            <a:spLocks/>
          </p:cNvSpPr>
          <p:nvPr/>
        </p:nvSpPr>
        <p:spPr>
          <a:xfrm rot="0">
            <a:off x="581192" y="1413417"/>
            <a:ext cx="6096000" cy="3377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Collection: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Obtain movie ratings data from Fandango and another reliable source (e.g., </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Cleaning: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Clean the data to ensure accuracy and consistency.</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Analysis:</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Calculate summary statistics (mean, median, standard deviation, etc.) for both Fandango and the other source.</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Visualize the distribution of ratings from both sources using histograms or boxplots.</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Perform hypothesis testing to determine if there's a significant difference between the ratings.</a:t>
            </a:r>
            <a:endParaRPr lang="zh-CN" altLang="en-US" sz="18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5919796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Problem Definition</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Clearly define the objective of the analysis, such as understanding the extent of rating inflation on Fandango compared to other platforms.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Scope Definition:</a:t>
            </a:r>
            <a:endPar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Determine the scope of the analysis, including which movies, time period, and comparison platforms will be included.</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endPar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Gather Fandango ratings data using web scraping or an API.</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Collect ratings data from alternative sources like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Ensure data integrity and completeness.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Clean the data by handling missing values, inconsistencies, and outliers.</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Normalize ratings to a common scale if necessary.</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Explore the data to understand its distribution and characteristics.</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90000"/>
              </a:lnSpc>
              <a:spcBef>
                <a:spcPct val="20000"/>
              </a:spcBef>
              <a:spcAft>
                <a:spcPts val="600"/>
              </a:spcAft>
              <a:buNone/>
            </a:pPr>
            <a:endParaRPr lang="zh-CN" altLang="en-US" sz="17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279303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rPr>
              <a:t>Algorithm Development:</a:t>
            </a: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Utilize web scraping or APIs to gather Fandango movie ratings data and ratings from alternative sources such as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Clean the collected data, handle missing values, and normalize ratings if needed.</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Analysis</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Calculate summary statistics, visualize rating distributions, and conduct hypothesis testing to identify discrepancies between Fandango ratings and ratings from other sources.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Insights Generation: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Interpret the analysis results to understand the reasons behind rating differences and provide actionable insights.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591862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61" name="图片"/>
          <p:cNvPicPr>
            <a:picLocks noChangeAspect="1"/>
          </p:cNvPicPr>
          <p:nvPr/>
        </p:nvPicPr>
        <p:blipFill>
          <a:blip r:embed="rId1" cstate="print"/>
          <a:stretch>
            <a:fillRect/>
          </a:stretch>
        </p:blipFill>
        <p:spPr>
          <a:xfrm rot="0">
            <a:off x="8319919" y="1839322"/>
            <a:ext cx="3217817" cy="3255835"/>
          </a:xfrm>
          <a:prstGeom prst="rect"/>
          <a:noFill/>
          <a:ln w="12700" cmpd="sng" cap="flat">
            <a:noFill/>
            <a:prstDash val="solid"/>
            <a:miter/>
          </a:ln>
        </p:spPr>
      </p:pic>
      <p:pic>
        <p:nvPicPr>
          <p:cNvPr id="62" name="图片"/>
          <p:cNvPicPr>
            <a:picLocks noChangeAspect="1"/>
          </p:cNvPicPr>
          <p:nvPr/>
        </p:nvPicPr>
        <p:blipFill>
          <a:blip r:embed="rId2" cstate="print"/>
          <a:stretch>
            <a:fillRect/>
          </a:stretch>
        </p:blipFill>
        <p:spPr>
          <a:xfrm rot="0">
            <a:off x="5201640" y="1725345"/>
            <a:ext cx="3316905" cy="3341238"/>
          </a:xfrm>
          <a:prstGeom prst="rect"/>
          <a:noFill/>
          <a:ln w="12700" cmpd="sng" cap="flat">
            <a:noFill/>
            <a:prstDash val="solid"/>
            <a:miter/>
          </a:ln>
        </p:spPr>
      </p:pic>
      <p:pic>
        <p:nvPicPr>
          <p:cNvPr id="63" name="图片"/>
          <p:cNvPicPr>
            <a:picLocks noChangeAspect="1"/>
          </p:cNvPicPr>
          <p:nvPr/>
        </p:nvPicPr>
        <p:blipFill>
          <a:blip r:embed="rId3" cstate="print"/>
          <a:stretch>
            <a:fillRect/>
          </a:stretch>
        </p:blipFill>
        <p:spPr>
          <a:xfrm rot="0">
            <a:off x="660351" y="2113865"/>
            <a:ext cx="4464029" cy="2675120"/>
          </a:xfrm>
          <a:prstGeom prst="rect"/>
          <a:noFill/>
          <a:ln w="12700" cmpd="sng" cap="flat">
            <a:noFill/>
            <a:prstDash val="solid"/>
            <a:miter/>
          </a:ln>
        </p:spPr>
      </p:pic>
      <p:sp>
        <p:nvSpPr>
          <p:cNvPr id="64" name="矩形"/>
          <p:cNvSpPr>
            <a:spLocks/>
          </p:cNvSpPr>
          <p:nvPr/>
        </p:nvSpPr>
        <p:spPr>
          <a:xfrm rot="0">
            <a:off x="677334" y="179831"/>
            <a:ext cx="8596668" cy="669253"/>
          </a:xfrm>
          <a:prstGeom prst="rect"/>
          <a:noFill/>
          <a:ln w="12700" cmpd="sng" cap="flat">
            <a:noFill/>
            <a:prstDash val="solid"/>
            <a:miter/>
          </a:ln>
        </p:spPr>
      </p:sp>
    </p:spTree>
    <p:extLst>
      <p:ext uri="{BB962C8B-B14F-4D97-AF65-F5344CB8AC3E}">
        <p14:creationId xmlns:p14="http://schemas.microsoft.com/office/powerpoint/2010/main" val="7727944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endPar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1397167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4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3" name="矩形"/>
          <p:cNvSpPr>
            <a:spLocks/>
          </p:cNvSpPr>
          <p:nvPr/>
        </p:nvSpPr>
        <p:spPr>
          <a:xfrm rot="0">
            <a:off x="581192" y="2274838"/>
            <a:ext cx="8562808"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Analyzing</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zh-CN" altLang="en-US" sz="24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55462123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2021-05-24T09:50:10Z</dcterms:created>
  <dcterms:modified xsi:type="dcterms:W3CDTF">2024-04-05T12:14:16Z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