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67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06ED-18AB-4D74-B3F0-85A3EC7FE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1D3EC-DE66-4275-AD2B-B2D47F715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DB533-DDED-4086-A530-02F5C234D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34A3-85FC-495F-B4D1-29E93F90C3C5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E25E-CD98-4ABA-802B-931C7869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0BD82-850C-4C6C-9532-01EE6AF0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85E3-622D-4633-B95E-2E52D5C7A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46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6A48-8CB5-4431-82F8-6E3CD0A7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C0977-A413-483A-BBA3-DE5CA268E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E8F33-2495-4651-A5FF-00DEF50F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34A3-85FC-495F-B4D1-29E93F90C3C5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E764E-F6CD-4242-884F-2746522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7B948-B4B3-4C34-BB6E-1FDBC8A0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85E3-622D-4633-B95E-2E52D5C7A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621AAC-B251-44CB-B807-483879D8B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BBCA9-C45D-41CB-97AB-4BF609297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4156E-4A30-4C9E-975D-F74910F1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34A3-85FC-495F-B4D1-29E93F90C3C5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7A63D-E770-4496-9861-D16740C0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44ECC-ABA1-4B70-B687-0304FD0F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85E3-622D-4633-B95E-2E52D5C7A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74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83C6-DA4C-418D-A143-02E1157A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CB180-0D83-48FD-A0B5-DCB8A387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0687-C574-44DB-8419-B294AA6B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34A3-85FC-495F-B4D1-29E93F90C3C5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B6A6C-C38A-423B-89A4-B248479E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113E7-7D2D-4512-A735-652CE2D4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85E3-622D-4633-B95E-2E52D5C7A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05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8618-1AC5-417E-BE08-C56B6547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7A748-8CB2-483A-AB36-488C0B496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7C8B0-72D5-4F60-B144-701BF899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34A3-85FC-495F-B4D1-29E93F90C3C5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47570-AD70-4454-916B-178953B7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2EE77-18FD-4C4F-AE69-62C0904B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85E3-622D-4633-B95E-2E52D5C7A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75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8A18-BE03-4DD3-9DA4-C6520D08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528D-33B5-4E4C-AF40-6B22B1F5C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7C9EA-3D96-4A9E-9F25-8D1C47EB0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4F839-FAEA-4598-8300-8B5E8628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34A3-85FC-495F-B4D1-29E93F90C3C5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EF0DA-41A7-4C01-8EDD-D27E3AB1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22B5E-4B02-4405-A569-E726D61F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85E3-622D-4633-B95E-2E52D5C7A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15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DBAB-04A5-4528-921A-C65C2E3B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41B26-8188-4B91-BC1E-C1A47BD68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C8B09-6F87-47CC-A969-1B2C6AB2A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ADFC4-C5A4-49A8-A9F0-3814E6EF7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5B5C9-D316-4EEF-8382-04D2BB80E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A1F87-0D2C-48C6-9188-9288B195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34A3-85FC-495F-B4D1-29E93F90C3C5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2F65A-D4F5-471B-AA27-1781DA21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C0DE8-7252-44E8-B79C-5DA32414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85E3-622D-4633-B95E-2E52D5C7A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64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291A-D1AC-4928-A460-FC96C35B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65285-020F-4962-85C2-A86AB920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34A3-85FC-495F-B4D1-29E93F90C3C5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4E656-C277-4426-BBC5-78AE69DA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1CB8B-DCFB-4CBE-B6F0-838C1AA7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85E3-622D-4633-B95E-2E52D5C7A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90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96E36-D3E2-4D99-8E0E-B05CEEAB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34A3-85FC-495F-B4D1-29E93F90C3C5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03739-C8F0-4D61-B2A3-3ECEE553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4A0C6-E18D-4C47-A989-F0A5E5C7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85E3-622D-4633-B95E-2E52D5C7A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5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181D-DC04-40CF-86D5-0D03D832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23A84-5D81-42F0-82C3-232338870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D0626-C891-4772-88DE-A946914B0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0BC3E-0F2C-4E30-BA82-B3A171F8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34A3-85FC-495F-B4D1-29E93F90C3C5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51988-6983-47DF-B168-3B0873D7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313F5-0995-45C7-9BA9-3455F502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85E3-622D-4633-B95E-2E52D5C7A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F05C-A197-4E3D-8719-11F50143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0F6505-54E2-4CDC-8D89-437B96684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7F9E4-60AA-4671-B50D-DB1E86BD7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D5FA4-D0B8-4FFB-A56F-3A14D59F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34A3-85FC-495F-B4D1-29E93F90C3C5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8488D-484F-4300-A338-00AD71F8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83C20-2133-49C7-990E-812153FB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85E3-622D-4633-B95E-2E52D5C7A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1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D16CB-F721-4A7E-9ACB-C204BECD3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24DE-EFDD-4A9F-B23B-A9E963BC2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5663D-EABF-40FF-B47E-32D6326DC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334A3-85FC-495F-B4D1-29E93F90C3C5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6EC26-CCB6-4C50-9FC3-A940B833D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13D07-8570-4B7E-AE0D-AC453C013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185E3-622D-4633-B95E-2E52D5C7A0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77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A84A-C1DD-43D6-B1AF-2150CC8A9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Development and mechanical characterization of Jute Fiber reinforced flower powder particulate polymer composites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1023E-C1A6-4086-8A3D-F5994FECE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3896"/>
            <a:ext cx="3582844" cy="169164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3200" b="1" dirty="0"/>
              <a:t>Guide:</a:t>
            </a:r>
          </a:p>
          <a:p>
            <a:pPr algn="l"/>
            <a:r>
              <a:rPr lang="en-US" sz="2900" dirty="0"/>
              <a:t>Mr. T Prabhuram,</a:t>
            </a:r>
          </a:p>
          <a:p>
            <a:pPr algn="l"/>
            <a:r>
              <a:rPr lang="en-US" dirty="0"/>
              <a:t>Assistant Professor,</a:t>
            </a:r>
          </a:p>
          <a:p>
            <a:pPr algn="l"/>
            <a:r>
              <a:rPr lang="en-US" dirty="0"/>
              <a:t>Department of Mechanical Engineering,</a:t>
            </a:r>
          </a:p>
          <a:p>
            <a:pPr algn="l"/>
            <a:r>
              <a:rPr lang="en-US" dirty="0"/>
              <a:t>St. Joseph’s Institute of Technology.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F2781-9063-4964-9B1F-C085AFB3E48B}"/>
              </a:ext>
            </a:extLst>
          </p:cNvPr>
          <p:cNvSpPr txBox="1"/>
          <p:nvPr/>
        </p:nvSpPr>
        <p:spPr>
          <a:xfrm>
            <a:off x="7180743" y="4185609"/>
            <a:ext cx="5106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Team members:</a:t>
            </a:r>
          </a:p>
          <a:p>
            <a:r>
              <a:rPr lang="en-US" dirty="0"/>
              <a:t>Hari Haran K </a:t>
            </a:r>
            <a:r>
              <a:rPr lang="en-US" sz="1500" dirty="0"/>
              <a:t>(312418114053)</a:t>
            </a:r>
          </a:p>
          <a:p>
            <a:r>
              <a:rPr lang="en-US" dirty="0"/>
              <a:t>Jegath Greeny E S </a:t>
            </a:r>
            <a:r>
              <a:rPr lang="en-US" sz="1500" dirty="0"/>
              <a:t>(312418114053)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43968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F3B9-BE23-4787-94CD-4F3DA8E2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Preparation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0CE50-7C85-484A-A041-C0B49EE86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Frist epoxy, jute fiber is set up for three layers then the filler material(flower particles) is filled in between them.</a:t>
            </a:r>
          </a:p>
          <a:p>
            <a:r>
              <a:rPr lang="en-US" dirty="0"/>
              <a:t>Then the composite is allowed to settle for a period of time.</a:t>
            </a:r>
          </a:p>
          <a:p>
            <a:r>
              <a:rPr lang="en-US" dirty="0"/>
              <a:t>This would take about two days</a:t>
            </a:r>
          </a:p>
          <a:p>
            <a:r>
              <a:rPr lang="en-US" dirty="0"/>
              <a:t>Then the composite is cut into appropriate shapes.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36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A183-B64F-4513-8305-E1869C88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C104ED-D5CF-4BC0-B97E-5517BD351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223587"/>
              </p:ext>
            </p:extLst>
          </p:nvPr>
        </p:nvGraphicFramePr>
        <p:xfrm>
          <a:off x="838200" y="1825625"/>
          <a:ext cx="10417404" cy="3434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2468">
                  <a:extLst>
                    <a:ext uri="{9D8B030D-6E8A-4147-A177-3AD203B41FA5}">
                      <a16:colId xmlns:a16="http://schemas.microsoft.com/office/drawing/2014/main" val="3880067057"/>
                    </a:ext>
                  </a:extLst>
                </a:gridCol>
                <a:gridCol w="3472468">
                  <a:extLst>
                    <a:ext uri="{9D8B030D-6E8A-4147-A177-3AD203B41FA5}">
                      <a16:colId xmlns:a16="http://schemas.microsoft.com/office/drawing/2014/main" val="2038245010"/>
                    </a:ext>
                  </a:extLst>
                </a:gridCol>
                <a:gridCol w="3472468">
                  <a:extLst>
                    <a:ext uri="{9D8B030D-6E8A-4147-A177-3AD203B41FA5}">
                      <a16:colId xmlns:a16="http://schemas.microsoft.com/office/drawing/2014/main" val="1198805558"/>
                    </a:ext>
                  </a:extLst>
                </a:gridCol>
              </a:tblGrid>
              <a:tr h="4906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SERIAL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50310"/>
                  </a:ext>
                </a:extLst>
              </a:tr>
              <a:tr h="4906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Literature</a:t>
                      </a:r>
                      <a:r>
                        <a:rPr lang="en-US" baseline="0" dirty="0"/>
                        <a:t> survey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 going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6765"/>
                  </a:ext>
                </a:extLst>
              </a:tr>
              <a:tr h="4906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Material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64888"/>
                  </a:ext>
                </a:extLst>
              </a:tr>
              <a:tr h="4906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Fabrication of composite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 week of March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6403"/>
                  </a:ext>
                </a:extLst>
              </a:tr>
              <a:tr h="4906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</a:t>
                      </a:r>
                      <a:r>
                        <a:rPr lang="en-US" baseline="0" dirty="0"/>
                        <a:t> of composites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week of March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951982"/>
                  </a:ext>
                </a:extLst>
              </a:tr>
              <a:tr h="4906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Interpretation</a:t>
                      </a:r>
                      <a:r>
                        <a:rPr lang="en-US" baseline="0" dirty="0"/>
                        <a:t> of 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week of April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13775"/>
                  </a:ext>
                </a:extLst>
              </a:tr>
              <a:tr h="4906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report</a:t>
                      </a:r>
                      <a:r>
                        <a:rPr lang="en-US" baseline="0" dirty="0"/>
                        <a:t> preparation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week of April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582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10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E345D0-F4B4-4854-A2A7-B1114526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09" y="2766219"/>
            <a:ext cx="9692640" cy="1325562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51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D18F-0B2E-457E-9439-D96EB8DC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16EF-607A-47AD-BB51-78FB0B639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introduce a composite made out of a resin(epoxy), reinforcement(jute fiber) and filler material(flower particles). Then we test the mechanical properties of the fabricated composite. We have used thrown out rose petals and </a:t>
            </a:r>
            <a:r>
              <a:rPr lang="en-US" dirty="0" err="1"/>
              <a:t>mary</a:t>
            </a:r>
            <a:r>
              <a:rPr lang="en-US" dirty="0"/>
              <a:t> gold petals to make the filler material.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05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8E79-C6BA-4452-A91F-22DFFDA2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5038F-C6D6-42D1-9DEA-6A338F11C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01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C937-BEB0-4916-90D3-B6D5A1B3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C85F-0FD9-4851-BA60-614715B0C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composite material</a:t>
            </a:r>
            <a:r>
              <a:rPr lang="en-US" dirty="0"/>
              <a:t> (also called a </a:t>
            </a:r>
            <a:r>
              <a:rPr lang="en-US" b="1" dirty="0"/>
              <a:t>composition material</a:t>
            </a:r>
            <a:r>
              <a:rPr lang="en-US" dirty="0"/>
              <a:t> or shortened to </a:t>
            </a:r>
            <a:r>
              <a:rPr lang="en-US" b="1" dirty="0"/>
              <a:t>composite</a:t>
            </a:r>
            <a:r>
              <a:rPr lang="en-US" dirty="0"/>
              <a:t>, which is the common name) is a material which is produced from two or more constituent materials. These constituent materials have notably dissimilar chemical or physical properties and are merged to create a material with properties unlike the individual elements.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35189-693C-40AF-BC49-99FC16E02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60" y="4028430"/>
            <a:ext cx="3772761" cy="28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1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EA57-D01B-4E9A-9F25-39CC8D83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Epoxy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107E-1ABA-4022-92EF-C78BB374D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845" y="1828800"/>
            <a:ext cx="8595360" cy="4351337"/>
          </a:xfrm>
        </p:spPr>
        <p:txBody>
          <a:bodyPr/>
          <a:lstStyle/>
          <a:p>
            <a:r>
              <a:rPr lang="en-US" b="1" dirty="0"/>
              <a:t>Epoxy</a:t>
            </a:r>
            <a:r>
              <a:rPr lang="en-US" dirty="0"/>
              <a:t> is the family of basic components or cured end products of </a:t>
            </a:r>
            <a:r>
              <a:rPr lang="en-US" b="1" dirty="0"/>
              <a:t>epoxy resins</a:t>
            </a:r>
            <a:r>
              <a:rPr lang="en-US" dirty="0"/>
              <a:t>. Epoxy resins, also known as </a:t>
            </a:r>
            <a:r>
              <a:rPr lang="en-US" b="1" dirty="0" err="1"/>
              <a:t>polyepoxides</a:t>
            </a:r>
            <a:r>
              <a:rPr lang="en-US" dirty="0"/>
              <a:t>, are a class of reactive prepolymers and polymers which contain epoxide groups. The epoxide functional group is also collectively called </a:t>
            </a:r>
            <a:r>
              <a:rPr lang="en-US" i="1" dirty="0"/>
              <a:t>epoxy</a:t>
            </a:r>
            <a:r>
              <a:rPr lang="en-US" dirty="0"/>
              <a:t>. The IUPAC name for an epoxide group is an oxirane.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86667-9BAB-4B2A-B577-276710F0D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332" y="3429000"/>
            <a:ext cx="2257425" cy="326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0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1F4B-F060-4488-8846-C397D248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Jute Fiber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4432-2718-4413-AB1D-A25069620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Jute</a:t>
            </a:r>
            <a:r>
              <a:rPr lang="en-US" dirty="0"/>
              <a:t> is a long, soft, shiny </a:t>
            </a:r>
            <a:r>
              <a:rPr lang="en-US" dirty="0" err="1"/>
              <a:t>bast</a:t>
            </a:r>
            <a:r>
              <a:rPr lang="en-US" dirty="0"/>
              <a:t> fiber that can be spun into coarse, strong threads. It is produced from flowering plants in the genus </a:t>
            </a:r>
            <a:r>
              <a:rPr lang="en-US" i="1" dirty="0"/>
              <a:t>Corchorus</a:t>
            </a:r>
            <a:r>
              <a:rPr lang="en-US" dirty="0"/>
              <a:t>, which is in the mallow family </a:t>
            </a:r>
            <a:r>
              <a:rPr lang="en-US" dirty="0" err="1"/>
              <a:t>Malvaceae</a:t>
            </a:r>
            <a:r>
              <a:rPr lang="en-US" dirty="0"/>
              <a:t>. The primary source of the fiber is </a:t>
            </a:r>
            <a:r>
              <a:rPr lang="en-US" i="1" dirty="0"/>
              <a:t>Corchorus </a:t>
            </a:r>
            <a:r>
              <a:rPr lang="en-US" i="1" dirty="0" err="1"/>
              <a:t>olitorius</a:t>
            </a:r>
            <a:r>
              <a:rPr lang="en-US" dirty="0"/>
              <a:t>, but such fiber is considered inferior to that derived from </a:t>
            </a:r>
            <a:r>
              <a:rPr lang="en-US" i="1" dirty="0"/>
              <a:t>Corchorus </a:t>
            </a:r>
            <a:r>
              <a:rPr lang="en-US" i="1" dirty="0" err="1"/>
              <a:t>capsularis</a:t>
            </a:r>
            <a:r>
              <a:rPr lang="en-US" dirty="0" err="1"/>
              <a:t>."Jute</a:t>
            </a:r>
            <a:r>
              <a:rPr lang="en-US" dirty="0"/>
              <a:t>" is the name of the plant or fiber used to make burlap, hessian or gunny cloth.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48021-A9C1-4600-AB17-85A135FC40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2"/>
          <a:stretch/>
        </p:blipFill>
        <p:spPr>
          <a:xfrm>
            <a:off x="4579887" y="4359761"/>
            <a:ext cx="3032226" cy="213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5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76CB-0F4C-4917-835B-2BBCF610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Rose petal particles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7EA42-56B3-44D8-A998-E027DB80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rose</a:t>
            </a:r>
            <a:r>
              <a:rPr lang="en-US" dirty="0"/>
              <a:t> is a woody perennial flowering plant of the genus </a:t>
            </a:r>
            <a:r>
              <a:rPr lang="en-US" b="1" i="1" dirty="0"/>
              <a:t>Rosa</a:t>
            </a:r>
            <a:r>
              <a:rPr lang="en-US" dirty="0"/>
              <a:t>, in the family </a:t>
            </a:r>
            <a:r>
              <a:rPr lang="en-US" dirty="0" err="1"/>
              <a:t>Rosaceae</a:t>
            </a:r>
            <a:r>
              <a:rPr lang="en-US" dirty="0"/>
              <a:t>, or the flower it bears. There are over three hundred species and tens of thousands of cultivars.</a:t>
            </a:r>
          </a:p>
          <a:p>
            <a:r>
              <a:rPr lang="en-US" dirty="0"/>
              <a:t>The powder was prepared from dried thrown out rose petals.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D012D-6B4F-4F24-9907-E7208D9D6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604" y="3614436"/>
            <a:ext cx="2964791" cy="296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3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0399-2C93-4E35-BF0F-8DC0DEA4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Mary Gold petals particles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63E9-EA8C-4384-945A-91F893662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Calendula</a:t>
            </a:r>
            <a:r>
              <a:rPr lang="en-US" dirty="0"/>
              <a:t> is a genus of about 15–20 species of annual and perennial herbaceous plants in the daisy family Asteraceae that are often known as marigolds.</a:t>
            </a:r>
            <a:r>
              <a:rPr lang="en-US" baseline="30000" dirty="0"/>
              <a:t> </a:t>
            </a:r>
            <a:r>
              <a:rPr lang="en-US" dirty="0"/>
              <a:t> They are native to southwestern Asia, western Europe, Macaronesia, and the Mediterranean. (Other plants also known as marigolds, are corn marigold, desert marigold, marsh marigold, and plants of the genus </a:t>
            </a:r>
            <a:r>
              <a:rPr lang="en-US" i="1" dirty="0" err="1"/>
              <a:t>Tagetes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06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1D56-C342-492A-A918-CE4817D1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9F12D-66A6-469C-9EDF-17F78C04E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Then the composite is cut into appropriate shapes to be used in the tests.</a:t>
            </a:r>
          </a:p>
          <a:p>
            <a:r>
              <a:rPr lang="en-US" dirty="0"/>
              <a:t>Then different tests are carried out on the composites.</a:t>
            </a:r>
          </a:p>
          <a:p>
            <a:pPr lvl="1"/>
            <a:r>
              <a:rPr lang="en-US" dirty="0"/>
              <a:t>Tensile test</a:t>
            </a:r>
          </a:p>
          <a:p>
            <a:pPr lvl="1"/>
            <a:r>
              <a:rPr lang="en-US" dirty="0"/>
              <a:t>Penetration test</a:t>
            </a:r>
          </a:p>
          <a:p>
            <a:pPr lvl="1"/>
            <a:r>
              <a:rPr lang="en-US" dirty="0"/>
              <a:t>Hardness test</a:t>
            </a:r>
          </a:p>
          <a:p>
            <a:pPr lvl="1"/>
            <a:r>
              <a:rPr lang="en-US" dirty="0"/>
              <a:t>Impact test</a:t>
            </a:r>
          </a:p>
          <a:p>
            <a:pPr lvl="1"/>
            <a:r>
              <a:rPr lang="en-US" dirty="0"/>
              <a:t>Wear test</a:t>
            </a:r>
            <a:endParaRPr lang="en-US" sz="2000" dirty="0"/>
          </a:p>
          <a:p>
            <a:r>
              <a:rPr lang="en-US" sz="2400" dirty="0"/>
              <a:t>Then finally SEM analysis is carried out on the specimen.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57260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582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Development and mechanical characterization of Jute Fiber reinforced flower powder particulate polymer composites</vt:lpstr>
      <vt:lpstr>Abstract</vt:lpstr>
      <vt:lpstr>Motivation</vt:lpstr>
      <vt:lpstr>Composites</vt:lpstr>
      <vt:lpstr>Epoxy</vt:lpstr>
      <vt:lpstr>Jute Fiber</vt:lpstr>
      <vt:lpstr>Rose petal particles</vt:lpstr>
      <vt:lpstr>Mary Gold petals particles</vt:lpstr>
      <vt:lpstr>Methodology</vt:lpstr>
      <vt:lpstr>Sample Preparation</vt:lpstr>
      <vt:lpstr>Project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Jegath Greeny</dc:creator>
  <cp:lastModifiedBy>Jegath Greeny</cp:lastModifiedBy>
  <cp:revision>18</cp:revision>
  <dcterms:created xsi:type="dcterms:W3CDTF">2022-03-21T05:28:18Z</dcterms:created>
  <dcterms:modified xsi:type="dcterms:W3CDTF">2022-03-21T12:46:42Z</dcterms:modified>
</cp:coreProperties>
</file>