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57" r:id="rId5"/>
    <p:sldId id="266" r:id="rId6"/>
    <p:sldId id="262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FFFFFF"/>
    <a:srgbClr val="BD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3" autoAdjust="0"/>
    <p:restoredTop sz="94660"/>
  </p:normalViewPr>
  <p:slideViewPr>
    <p:cSldViewPr>
      <p:cViewPr varScale="1">
        <p:scale>
          <a:sx n="151" d="100"/>
          <a:sy n="151" d="100"/>
        </p:scale>
        <p:origin x="180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6B754A6-7B5D-47BF-B11C-CB4E1B199C8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5701" y="3141663"/>
            <a:ext cx="7871884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5701" y="3813176"/>
            <a:ext cx="7871884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113184" y="1268413"/>
            <a:ext cx="2495549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4418" y="1268413"/>
            <a:ext cx="7285567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0EC40-5BDD-4801-874E-CEF6A5B10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E741-506B-41FC-A7E4-041E6D7AADF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A0144-0FCE-441C-82D6-FD1D0D0CD55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7F048-1FE0-4BC5-940A-C0A9FA584C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6904C-E1EA-4BE0-9F0B-170365B2024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7C441-B045-4B18-9373-CDCA594A32A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92472-22F0-4AC4-9BFE-AB3236441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072B9-6535-4FA2-8551-A7C47B94F3E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642D6-2A56-4A06-8AE0-4D2AA3351FD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71D72-23C5-4C73-B28F-4B4243FC52C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11331-7FD9-4348-8391-82D6246D8FB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9667" y="1844675"/>
            <a:ext cx="484293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765800" y="1844675"/>
            <a:ext cx="484293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268413"/>
            <a:ext cx="988906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844675"/>
            <a:ext cx="988906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9485" y="274638"/>
            <a:ext cx="894291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50F33C4-E8CE-44AB-AD01-C6A0181DA96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437190" y="2132856"/>
            <a:ext cx="3491458" cy="6477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itchFamily="18" charset="0"/>
              </a:rPr>
              <a:t>CMP 262 Final Project Presentation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760519" y="4941168"/>
            <a:ext cx="2844800" cy="5032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Jared Egerer</a:t>
            </a:r>
            <a:endParaRPr lang="uk-UA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60648"/>
            <a:ext cx="5616575" cy="649288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endParaRPr lang="uk-UA" sz="4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124744"/>
            <a:ext cx="7056437" cy="53990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Purpose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How can we make better buying choices based on customer sentiment and demand?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Assist restaurant and bar procurement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Diversify tap offerings</a:t>
            </a:r>
          </a:p>
        </p:txBody>
      </p:sp>
    </p:spTree>
    <p:extLst>
      <p:ext uri="{BB962C8B-B14F-4D97-AF65-F5344CB8AC3E}">
        <p14:creationId xmlns:p14="http://schemas.microsoft.com/office/powerpoint/2010/main" val="41010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60648"/>
            <a:ext cx="5616575" cy="649288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</a:rPr>
              <a:t>Methodology</a:t>
            </a:r>
            <a:endParaRPr lang="uk-UA" sz="4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124744"/>
            <a:ext cx="7056437" cy="539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</a:rPr>
              <a:t>Statistics</a:t>
            </a:r>
          </a:p>
          <a:p>
            <a:pPr lvl="1">
              <a:lnSpc>
                <a:spcPct val="90000"/>
              </a:lnSpc>
            </a:pPr>
            <a:r>
              <a:rPr lang="en-US" sz="2800" b="0" dirty="0">
                <a:solidFill>
                  <a:schemeClr val="bg1"/>
                </a:solidFill>
                <a:latin typeface="Times New Roman" pitchFamily="18" charset="0"/>
              </a:rPr>
              <a:t>Up to 50 Beers per Style</a:t>
            </a:r>
          </a:p>
          <a:p>
            <a:pPr lvl="1">
              <a:lnSpc>
                <a:spcPct val="90000"/>
              </a:lnSpc>
            </a:pPr>
            <a:r>
              <a:rPr lang="en-US" sz="2800" b="0" dirty="0">
                <a:solidFill>
                  <a:schemeClr val="bg1"/>
                </a:solidFill>
                <a:latin typeface="Times New Roman" pitchFamily="18" charset="0"/>
              </a:rPr>
              <a:t>Over 110 Styles</a:t>
            </a:r>
          </a:p>
          <a:p>
            <a:pPr lvl="1">
              <a:lnSpc>
                <a:spcPct val="90000"/>
              </a:lnSpc>
            </a:pPr>
            <a:r>
              <a:rPr lang="en-US" sz="2800" b="0" dirty="0">
                <a:solidFill>
                  <a:schemeClr val="bg1"/>
                </a:solidFill>
                <a:latin typeface="Times New Roman" pitchFamily="18" charset="0"/>
              </a:rPr>
              <a:t>Nearly 1,500 Breweries</a:t>
            </a:r>
          </a:p>
          <a:p>
            <a:pPr lvl="1">
              <a:lnSpc>
                <a:spcPct val="90000"/>
              </a:lnSpc>
            </a:pPr>
            <a:r>
              <a:rPr lang="en-US" sz="2800" b="0" dirty="0">
                <a:solidFill>
                  <a:schemeClr val="bg1"/>
                </a:solidFill>
                <a:latin typeface="Times New Roman" pitchFamily="18" charset="0"/>
              </a:rPr>
              <a:t>Taste Profiles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</a:rPr>
              <a:t>Source: BeerAdvocate.com</a:t>
            </a:r>
          </a:p>
          <a:p>
            <a:pPr lvl="1">
              <a:lnSpc>
                <a:spcPct val="90000"/>
              </a:lnSpc>
            </a:pPr>
            <a:endParaRPr lang="en-US" sz="28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60648"/>
            <a:ext cx="5616575" cy="649288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</a:rPr>
              <a:t>Questions to Ask</a:t>
            </a:r>
            <a:endParaRPr lang="uk-UA" sz="4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124744"/>
            <a:ext cx="7056437" cy="5399087"/>
          </a:xfrm>
        </p:spPr>
        <p:txBody>
          <a:bodyPr/>
          <a:lstStyle/>
          <a:p>
            <a:pPr marL="514350" indent="-457200">
              <a:lnSpc>
                <a:spcPct val="90000"/>
              </a:lnSpc>
            </a:pPr>
            <a:r>
              <a:rPr lang="en-US" sz="3200" b="0" dirty="0">
                <a:solidFill>
                  <a:schemeClr val="bg1"/>
                </a:solidFill>
                <a:latin typeface="Times New Roman" pitchFamily="18" charset="0"/>
              </a:rPr>
              <a:t>When looking at the most highly rated styles of beer, what flavor profiles are most commonly associated?</a:t>
            </a:r>
          </a:p>
          <a:p>
            <a:pPr marL="514350" indent="-4572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</a:rPr>
              <a:t>Which breweries perform the best and worst overall?</a:t>
            </a:r>
            <a:endParaRPr lang="en-US" sz="32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2B64F1-3371-03E9-E03A-D110A870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7242" y="2294346"/>
            <a:ext cx="9747504" cy="39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E475B58-9614-2967-D9FA-1D639AA4F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156" y="332656"/>
            <a:ext cx="726236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b="0" kern="0" dirty="0">
                <a:latin typeface="Times New Roman" pitchFamily="18" charset="0"/>
              </a:rPr>
              <a:t>Beer Styles and Taste Profiles</a:t>
            </a:r>
          </a:p>
        </p:txBody>
      </p:sp>
    </p:spTree>
    <p:extLst>
      <p:ext uri="{BB962C8B-B14F-4D97-AF65-F5344CB8AC3E}">
        <p14:creationId xmlns:p14="http://schemas.microsoft.com/office/powerpoint/2010/main" val="38028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3242" y="332656"/>
            <a:ext cx="6707188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The Top 5 Breweries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42A4D2-EC04-64E6-7A1C-16B2FFAC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72" y="2276872"/>
            <a:ext cx="9750328" cy="403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2B64F1-3371-03E9-E03A-D110A870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42" y="2276856"/>
            <a:ext cx="9747504" cy="40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E475B58-9614-2967-D9FA-1D639AA4F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400" y="332656"/>
            <a:ext cx="6707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b="0" kern="0" dirty="0">
                <a:latin typeface="Times New Roman" pitchFamily="18" charset="0"/>
              </a:rPr>
              <a:t>The Bottom 5 Breweries</a:t>
            </a:r>
          </a:p>
        </p:txBody>
      </p:sp>
    </p:spTree>
    <p:extLst>
      <p:ext uri="{BB962C8B-B14F-4D97-AF65-F5344CB8AC3E}">
        <p14:creationId xmlns:p14="http://schemas.microsoft.com/office/powerpoint/2010/main" val="386856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60648"/>
            <a:ext cx="5616575" cy="649288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</a:rPr>
              <a:t>What’s Next?</a:t>
            </a:r>
            <a:endParaRPr lang="uk-UA" sz="4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124744"/>
            <a:ext cx="7056437" cy="539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Regional brewery ratings and their beer styles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Deeper dive into taste profiles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111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Verdana</vt:lpstr>
      <vt:lpstr>template</vt:lpstr>
      <vt:lpstr>Custom Design</vt:lpstr>
      <vt:lpstr>CMP 262 Final Project Presentation</vt:lpstr>
      <vt:lpstr>Introduction</vt:lpstr>
      <vt:lpstr>Methodology</vt:lpstr>
      <vt:lpstr>Questions to Ask</vt:lpstr>
      <vt:lpstr>PowerPoint Presentation</vt:lpstr>
      <vt:lpstr>The Top 5 Breweries</vt:lpstr>
      <vt:lpstr>PowerPoint Presentation</vt:lpstr>
      <vt:lpstr>What’s Next?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Jared Egerer</cp:lastModifiedBy>
  <cp:revision>129</cp:revision>
  <dcterms:created xsi:type="dcterms:W3CDTF">2006-06-29T12:15:01Z</dcterms:created>
  <dcterms:modified xsi:type="dcterms:W3CDTF">2023-05-09T17:41:53Z</dcterms:modified>
</cp:coreProperties>
</file>