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2" r:id="rId3"/>
    <p:sldId id="261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 in Page" id="{ACD4FE68-4A32-4825-B0DE-B8AE60FAB11F}">
          <p14:sldIdLst>
            <p14:sldId id="260"/>
          </p14:sldIdLst>
        </p14:section>
        <p14:section name="Open Side Menu" id="{6072051E-EAFF-41B8-B4BD-B6E362028397}">
          <p14:sldIdLst>
            <p14:sldId id="262"/>
          </p14:sldIdLst>
        </p14:section>
        <p14:section name="Dashboard Page" id="{B305800A-C31F-4EA3-A55F-6241F4D6EF2C}">
          <p14:sldIdLst>
            <p14:sldId id="261"/>
          </p14:sldIdLst>
        </p14:section>
        <p14:section name="Lesson Page" id="{FBE8A951-3651-47E5-A551-E7F3F357BB78}">
          <p14:sldIdLst>
            <p14:sldId id="264"/>
          </p14:sldIdLst>
        </p14:section>
        <p14:section name="Post Test / Pre Test / Activity Page" id="{FD72A026-287A-4AAD-9FF7-0A030A3C3690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>
        <p:scale>
          <a:sx n="100" d="100"/>
          <a:sy n="100" d="100"/>
        </p:scale>
        <p:origin x="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881B7-76EF-4B04-9C34-D3583E3944EF}" type="datetimeFigureOut">
              <a:rPr lang="en-PH" smtClean="0"/>
              <a:t>1/12/2018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CB7A6-4A1A-4618-894E-191691DC02D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98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530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920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964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287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006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1/12/2018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54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1/12/2018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785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1/12/2018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437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1/12/2018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259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1/12/2018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63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1/12/2018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292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7A99B-1870-45E6-A2F7-F806AAA7BFA2}" type="datetimeFigureOut">
              <a:rPr lang="en-PH" smtClean="0"/>
              <a:t>1/12/2018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99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0" y="436987"/>
            <a:ext cx="5745489" cy="57454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172" y="1469954"/>
            <a:ext cx="895696" cy="895696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2882886" y="1130624"/>
            <a:ext cx="2099024" cy="4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72014" y="995654"/>
            <a:ext cx="13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Back button</a:t>
            </a:r>
            <a:endParaRPr lang="en-PH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182670" y="1971470"/>
            <a:ext cx="2446502" cy="5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72985" y="1811652"/>
            <a:ext cx="1011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App icon</a:t>
            </a:r>
            <a:endParaRPr lang="en-PH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80" y="995394"/>
            <a:ext cx="270460" cy="27046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989446" y="2514602"/>
            <a:ext cx="2107094" cy="37768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dirty="0" smtClean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lang="en-PH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989446" y="3001621"/>
            <a:ext cx="2107094" cy="37768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en-PH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81910" y="3474240"/>
            <a:ext cx="2114629" cy="437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Log in</a:t>
            </a:r>
            <a:endParaRPr lang="en-PH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269974" y="2722856"/>
            <a:ext cx="1670377" cy="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269974" y="3184989"/>
            <a:ext cx="1670377" cy="3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79304" y="3715467"/>
            <a:ext cx="1566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51051" y="2498876"/>
            <a:ext cx="194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Account username</a:t>
            </a:r>
            <a:endParaRPr lang="en-PH" dirty="0"/>
          </a:p>
        </p:txBody>
      </p:sp>
      <p:sp>
        <p:nvSpPr>
          <p:cNvPr id="38" name="TextBox 37"/>
          <p:cNvSpPr txBox="1"/>
          <p:nvPr/>
        </p:nvSpPr>
        <p:spPr>
          <a:xfrm>
            <a:off x="1363083" y="301713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Account password</a:t>
            </a:r>
            <a:endParaRPr lang="en-PH" dirty="0"/>
          </a:p>
        </p:txBody>
      </p:sp>
      <p:sp>
        <p:nvSpPr>
          <p:cNvPr id="39" name="TextBox 38"/>
          <p:cNvSpPr txBox="1"/>
          <p:nvPr/>
        </p:nvSpPr>
        <p:spPr>
          <a:xfrm>
            <a:off x="1442542" y="3535398"/>
            <a:ext cx="1935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Submit credentials for validation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0260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0" y="436987"/>
            <a:ext cx="5745489" cy="57454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06297" y="1374577"/>
            <a:ext cx="2299561" cy="36103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00" y="834551"/>
            <a:ext cx="540026" cy="540026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18" idx="3"/>
          </p:cNvCxnSpPr>
          <p:nvPr/>
        </p:nvCxnSpPr>
        <p:spPr>
          <a:xfrm flipH="1" flipV="1">
            <a:off x="7196026" y="1104564"/>
            <a:ext cx="2272160" cy="14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68185" y="1063061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profile</a:t>
            </a:r>
            <a:endParaRPr lang="en-PH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86633" y="1384409"/>
            <a:ext cx="22995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042" y="908138"/>
            <a:ext cx="392852" cy="39285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39492" y="773370"/>
            <a:ext cx="183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Toggle side menu</a:t>
            </a:r>
            <a:endParaRPr lang="en-PH" dirty="0"/>
          </a:p>
        </p:txBody>
      </p:sp>
      <p:sp>
        <p:nvSpPr>
          <p:cNvPr id="15" name="Rectangle 14"/>
          <p:cNvSpPr/>
          <p:nvPr/>
        </p:nvSpPr>
        <p:spPr>
          <a:xfrm>
            <a:off x="4984042" y="1471721"/>
            <a:ext cx="2124681" cy="6259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 smtClean="0">
                <a:solidFill>
                  <a:schemeClr val="tx1"/>
                </a:solidFill>
              </a:rPr>
              <a:t>1, 000</a:t>
            </a:r>
            <a:endParaRPr lang="en-PH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PH" sz="900" dirty="0" smtClean="0">
                <a:solidFill>
                  <a:schemeClr val="tx1"/>
                </a:solidFill>
              </a:rPr>
              <a:t>Total lesson module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93073" y="2195466"/>
            <a:ext cx="2124681" cy="69574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 smtClean="0">
                <a:solidFill>
                  <a:schemeClr val="tx1"/>
                </a:solidFill>
              </a:rPr>
              <a:t>1, 210</a:t>
            </a:r>
            <a:endParaRPr lang="en-PH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PH" sz="900" dirty="0" smtClean="0">
                <a:solidFill>
                  <a:schemeClr val="tx1"/>
                </a:solidFill>
              </a:rPr>
              <a:t>Total students</a:t>
            </a:r>
            <a:endParaRPr lang="en-PH" dirty="0">
              <a:solidFill>
                <a:schemeClr val="tx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073" y="3809294"/>
            <a:ext cx="2126813" cy="923626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5376894" y="4817412"/>
            <a:ext cx="1268362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>
                <a:solidFill>
                  <a:schemeClr val="tx1"/>
                </a:solidFill>
              </a:rPr>
              <a:t>Usage graph</a:t>
            </a:r>
            <a:endParaRPr lang="en-PH" sz="9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84042" y="2989006"/>
            <a:ext cx="2124681" cy="72249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 smtClean="0">
                <a:solidFill>
                  <a:schemeClr val="tx1"/>
                </a:solidFill>
              </a:rPr>
              <a:t>90%</a:t>
            </a:r>
            <a:endParaRPr lang="en-PH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PH" sz="900" dirty="0" smtClean="0">
                <a:solidFill>
                  <a:schemeClr val="tx1"/>
                </a:solidFill>
              </a:rPr>
              <a:t>Top Score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86633" y="1384409"/>
            <a:ext cx="1758623" cy="36005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2" name="Straight Connector 21"/>
          <p:cNvCxnSpPr/>
          <p:nvPr/>
        </p:nvCxnSpPr>
        <p:spPr>
          <a:xfrm>
            <a:off x="4992628" y="1774192"/>
            <a:ext cx="15556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06296" y="142215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Lesson</a:t>
            </a:r>
            <a:endParaRPr lang="en-PH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992628" y="2143524"/>
            <a:ext cx="15556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06296" y="1791485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Pre Test</a:t>
            </a:r>
            <a:endParaRPr lang="en-PH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987570" y="2563159"/>
            <a:ext cx="15556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01238" y="2181624"/>
            <a:ext cx="100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Post Test</a:t>
            </a:r>
            <a:endParaRPr lang="en-PH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998204" y="2950357"/>
            <a:ext cx="15556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11872" y="259831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Activities</a:t>
            </a:r>
            <a:endParaRPr lang="en-PH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4998204" y="3314933"/>
            <a:ext cx="15556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11872" y="2962894"/>
            <a:ext cx="104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Accounts</a:t>
            </a:r>
            <a:endParaRPr lang="en-PH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5002461" y="3709672"/>
            <a:ext cx="15556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16129" y="335763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Log out</a:t>
            </a:r>
            <a:endParaRPr lang="en-PH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41780" y="1611218"/>
            <a:ext cx="2026928" cy="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937450" y="2009576"/>
            <a:ext cx="2026928" cy="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937544" y="2374152"/>
            <a:ext cx="2026928" cy="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937450" y="2786720"/>
            <a:ext cx="2026928" cy="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937450" y="3156070"/>
            <a:ext cx="2026928" cy="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936204" y="3519403"/>
            <a:ext cx="2026928" cy="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5042" y="1391473"/>
            <a:ext cx="287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admin lesson module</a:t>
            </a:r>
            <a:endParaRPr lang="en-PH" dirty="0"/>
          </a:p>
        </p:txBody>
      </p:sp>
      <p:sp>
        <p:nvSpPr>
          <p:cNvPr id="49" name="TextBox 48"/>
          <p:cNvSpPr txBox="1"/>
          <p:nvPr/>
        </p:nvSpPr>
        <p:spPr>
          <a:xfrm>
            <a:off x="659886" y="1776206"/>
            <a:ext cx="222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admin pre test</a:t>
            </a:r>
            <a:endParaRPr lang="en-PH" dirty="0"/>
          </a:p>
        </p:txBody>
      </p:sp>
      <p:sp>
        <p:nvSpPr>
          <p:cNvPr id="50" name="TextBox 49"/>
          <p:cNvSpPr txBox="1"/>
          <p:nvPr/>
        </p:nvSpPr>
        <p:spPr>
          <a:xfrm>
            <a:off x="659886" y="2184496"/>
            <a:ext cx="232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admin post test</a:t>
            </a:r>
            <a:endParaRPr lang="en-PH" dirty="0"/>
          </a:p>
        </p:txBody>
      </p:sp>
      <p:sp>
        <p:nvSpPr>
          <p:cNvPr id="51" name="TextBox 50"/>
          <p:cNvSpPr txBox="1"/>
          <p:nvPr/>
        </p:nvSpPr>
        <p:spPr>
          <a:xfrm>
            <a:off x="627239" y="2568549"/>
            <a:ext cx="233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admin activities</a:t>
            </a:r>
            <a:endParaRPr lang="en-PH" dirty="0"/>
          </a:p>
        </p:txBody>
      </p:sp>
      <p:sp>
        <p:nvSpPr>
          <p:cNvPr id="52" name="TextBox 51"/>
          <p:cNvSpPr txBox="1"/>
          <p:nvPr/>
        </p:nvSpPr>
        <p:spPr>
          <a:xfrm>
            <a:off x="595938" y="2937168"/>
            <a:ext cx="234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admin accounts</a:t>
            </a:r>
            <a:endParaRPr lang="en-PH" dirty="0"/>
          </a:p>
        </p:txBody>
      </p:sp>
      <p:sp>
        <p:nvSpPr>
          <p:cNvPr id="53" name="TextBox 52"/>
          <p:cNvSpPr txBox="1"/>
          <p:nvPr/>
        </p:nvSpPr>
        <p:spPr>
          <a:xfrm>
            <a:off x="1281456" y="3321901"/>
            <a:ext cx="168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Log out account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6573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0" y="436987"/>
            <a:ext cx="5745489" cy="57454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00" y="834551"/>
            <a:ext cx="540026" cy="540026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18" idx="3"/>
          </p:cNvCxnSpPr>
          <p:nvPr/>
        </p:nvCxnSpPr>
        <p:spPr>
          <a:xfrm flipH="1" flipV="1">
            <a:off x="7196026" y="1104564"/>
            <a:ext cx="2272160" cy="14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68185" y="1063061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profile</a:t>
            </a:r>
            <a:endParaRPr lang="en-PH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96465" y="1374577"/>
            <a:ext cx="22995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042" y="908138"/>
            <a:ext cx="392852" cy="392852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28" idx="3"/>
            <a:endCxn id="9" idx="1"/>
          </p:cNvCxnSpPr>
          <p:nvPr/>
        </p:nvCxnSpPr>
        <p:spPr>
          <a:xfrm>
            <a:off x="2971276" y="958036"/>
            <a:ext cx="2012766" cy="14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39492" y="773370"/>
            <a:ext cx="183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Toggle side menu</a:t>
            </a:r>
            <a:endParaRPr lang="en-PH" dirty="0"/>
          </a:p>
        </p:txBody>
      </p:sp>
      <p:sp>
        <p:nvSpPr>
          <p:cNvPr id="15" name="Rectangle 14"/>
          <p:cNvSpPr/>
          <p:nvPr/>
        </p:nvSpPr>
        <p:spPr>
          <a:xfrm>
            <a:off x="4984042" y="1471721"/>
            <a:ext cx="2124681" cy="6259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 smtClean="0">
                <a:solidFill>
                  <a:schemeClr val="tx1"/>
                </a:solidFill>
              </a:rPr>
              <a:t>1, 000</a:t>
            </a:r>
            <a:endParaRPr lang="en-PH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PH" sz="900" dirty="0" smtClean="0">
                <a:solidFill>
                  <a:schemeClr val="tx1"/>
                </a:solidFill>
              </a:rPr>
              <a:t>Total lesson module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93073" y="2195466"/>
            <a:ext cx="2124681" cy="69574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 smtClean="0">
                <a:solidFill>
                  <a:schemeClr val="tx1"/>
                </a:solidFill>
              </a:rPr>
              <a:t>1, 210</a:t>
            </a:r>
            <a:endParaRPr lang="en-PH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PH" sz="900" dirty="0" smtClean="0">
                <a:solidFill>
                  <a:schemeClr val="tx1"/>
                </a:solidFill>
              </a:rPr>
              <a:t>Total accounts</a:t>
            </a:r>
            <a:endParaRPr lang="en-PH" dirty="0">
              <a:solidFill>
                <a:schemeClr val="tx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073" y="3809294"/>
            <a:ext cx="2126813" cy="923626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5376894" y="4817412"/>
            <a:ext cx="1268362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>
                <a:solidFill>
                  <a:schemeClr val="tx1"/>
                </a:solidFill>
              </a:rPr>
              <a:t>Usage graph</a:t>
            </a:r>
            <a:endParaRPr lang="en-PH" sz="9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84042" y="2989006"/>
            <a:ext cx="2124681" cy="72249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 smtClean="0">
                <a:solidFill>
                  <a:schemeClr val="tx1"/>
                </a:solidFill>
              </a:rPr>
              <a:t>90%</a:t>
            </a:r>
            <a:endParaRPr lang="en-PH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PH" sz="900" dirty="0" smtClean="0">
                <a:solidFill>
                  <a:schemeClr val="tx1"/>
                </a:solidFill>
              </a:rPr>
              <a:t>Top Score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372463" y="1750142"/>
            <a:ext cx="1563330" cy="28120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TextBox 41"/>
          <p:cNvSpPr txBox="1"/>
          <p:nvPr/>
        </p:nvSpPr>
        <p:spPr>
          <a:xfrm>
            <a:off x="1636032" y="2783829"/>
            <a:ext cx="201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Contents will based on actual app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1940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0" y="417323"/>
            <a:ext cx="5745489" cy="57454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00" y="834551"/>
            <a:ext cx="540026" cy="540026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18" idx="3"/>
          </p:cNvCxnSpPr>
          <p:nvPr/>
        </p:nvCxnSpPr>
        <p:spPr>
          <a:xfrm flipH="1" flipV="1">
            <a:off x="7196026" y="1104564"/>
            <a:ext cx="2272160" cy="14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68185" y="1063061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profile</a:t>
            </a:r>
            <a:endParaRPr lang="en-PH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96465" y="1374577"/>
            <a:ext cx="22995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042" y="908138"/>
            <a:ext cx="392852" cy="392852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28" idx="3"/>
            <a:endCxn id="9" idx="1"/>
          </p:cNvCxnSpPr>
          <p:nvPr/>
        </p:nvCxnSpPr>
        <p:spPr>
          <a:xfrm>
            <a:off x="2971276" y="958036"/>
            <a:ext cx="2012766" cy="14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39492" y="773370"/>
            <a:ext cx="183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Toggle side menu</a:t>
            </a:r>
            <a:endParaRPr lang="en-P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06" y="2239760"/>
            <a:ext cx="2135141" cy="12015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896465" y="1452707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Adding of lesson</a:t>
            </a:r>
            <a:endParaRPr lang="en-PH" dirty="0"/>
          </a:p>
        </p:txBody>
      </p:sp>
      <p:sp>
        <p:nvSpPr>
          <p:cNvPr id="3" name="Rectangle 2"/>
          <p:cNvSpPr/>
          <p:nvPr/>
        </p:nvSpPr>
        <p:spPr>
          <a:xfrm>
            <a:off x="4978674" y="2229927"/>
            <a:ext cx="2135141" cy="12015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ounded Rectangle 12"/>
          <p:cNvSpPr/>
          <p:nvPr/>
        </p:nvSpPr>
        <p:spPr>
          <a:xfrm>
            <a:off x="4978675" y="3505999"/>
            <a:ext cx="2135140" cy="333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Save</a:t>
            </a:r>
            <a:endParaRPr lang="en-PH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5001867" y="1860893"/>
            <a:ext cx="2111948" cy="28253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 smtClean="0">
                <a:solidFill>
                  <a:schemeClr val="bg1">
                    <a:lumMod val="75000"/>
                  </a:schemeClr>
                </a:solidFill>
              </a:rPr>
              <a:t>Lesson title</a:t>
            </a:r>
            <a:endParaRPr lang="en-PH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065006" y="4345858"/>
            <a:ext cx="2083046" cy="17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78674" y="393662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Lessons</a:t>
            </a:r>
            <a:endParaRPr lang="en-PH" dirty="0"/>
          </a:p>
        </p:txBody>
      </p:sp>
      <p:sp>
        <p:nvSpPr>
          <p:cNvPr id="20" name="TextBox 19"/>
          <p:cNvSpPr txBox="1"/>
          <p:nvPr/>
        </p:nvSpPr>
        <p:spPr>
          <a:xfrm>
            <a:off x="5001867" y="4344510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dirty="0" smtClean="0">
                <a:solidFill>
                  <a:srgbClr val="00B0F0"/>
                </a:solidFill>
              </a:rPr>
              <a:t>Sample lesson</a:t>
            </a:r>
            <a:endParaRPr lang="en-PH" sz="1400" dirty="0">
              <a:solidFill>
                <a:srgbClr val="00B0F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040601" y="4684272"/>
            <a:ext cx="2083046" cy="17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65908" y="1860893"/>
            <a:ext cx="2012766" cy="14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1"/>
          </p:cNvCxnSpPr>
          <p:nvPr/>
        </p:nvCxnSpPr>
        <p:spPr>
          <a:xfrm>
            <a:off x="2956076" y="2002162"/>
            <a:ext cx="2045791" cy="249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52550" y="168772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Lesson title</a:t>
            </a:r>
            <a:endParaRPr lang="en-PH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7196026" y="2808540"/>
            <a:ext cx="2065961" cy="2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48631" y="2655861"/>
            <a:ext cx="159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Lesson content</a:t>
            </a:r>
            <a:endParaRPr lang="en-PH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7167189" y="3672674"/>
            <a:ext cx="2065961" cy="2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27034" y="3349508"/>
            <a:ext cx="164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Button to save created lesson</a:t>
            </a:r>
            <a:endParaRPr lang="en-PH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290605" y="4487247"/>
            <a:ext cx="2848948" cy="1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204879" y="4171572"/>
            <a:ext cx="164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actual question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1525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0" y="417323"/>
            <a:ext cx="5745489" cy="57454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00" y="834551"/>
            <a:ext cx="540026" cy="540026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18" idx="3"/>
          </p:cNvCxnSpPr>
          <p:nvPr/>
        </p:nvCxnSpPr>
        <p:spPr>
          <a:xfrm flipH="1" flipV="1">
            <a:off x="7196026" y="1104564"/>
            <a:ext cx="2272160" cy="14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68185" y="1063061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profile</a:t>
            </a:r>
            <a:endParaRPr lang="en-PH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96465" y="1374577"/>
            <a:ext cx="22995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042" y="908138"/>
            <a:ext cx="392852" cy="392852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28" idx="3"/>
            <a:endCxn id="9" idx="1"/>
          </p:cNvCxnSpPr>
          <p:nvPr/>
        </p:nvCxnSpPr>
        <p:spPr>
          <a:xfrm>
            <a:off x="2971276" y="958036"/>
            <a:ext cx="2012766" cy="14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39492" y="773370"/>
            <a:ext cx="183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Toggle side menu</a:t>
            </a:r>
            <a:endParaRPr lang="en-PH" dirty="0"/>
          </a:p>
        </p:txBody>
      </p:sp>
      <p:sp>
        <p:nvSpPr>
          <p:cNvPr id="19" name="TextBox 18"/>
          <p:cNvSpPr txBox="1"/>
          <p:nvPr/>
        </p:nvSpPr>
        <p:spPr>
          <a:xfrm>
            <a:off x="4896465" y="1452707"/>
            <a:ext cx="182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Adding (test title)</a:t>
            </a:r>
            <a:endParaRPr lang="en-PH" dirty="0"/>
          </a:p>
        </p:txBody>
      </p:sp>
      <p:sp>
        <p:nvSpPr>
          <p:cNvPr id="13" name="Rounded Rectangle 12"/>
          <p:cNvSpPr/>
          <p:nvPr/>
        </p:nvSpPr>
        <p:spPr>
          <a:xfrm>
            <a:off x="4978675" y="3715549"/>
            <a:ext cx="2135140" cy="333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Save</a:t>
            </a:r>
            <a:endParaRPr lang="en-PH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5001867" y="1860893"/>
            <a:ext cx="2111948" cy="29776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 smtClean="0">
                <a:solidFill>
                  <a:schemeClr val="bg1">
                    <a:lumMod val="75000"/>
                  </a:schemeClr>
                </a:solidFill>
              </a:rPr>
              <a:t>Test question</a:t>
            </a:r>
            <a:endParaRPr lang="en-PH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065006" y="4403008"/>
            <a:ext cx="2083046" cy="17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78674" y="4060447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Test type</a:t>
            </a:r>
            <a:endParaRPr lang="en-PH" dirty="0"/>
          </a:p>
        </p:txBody>
      </p:sp>
      <p:sp>
        <p:nvSpPr>
          <p:cNvPr id="20" name="TextBox 19"/>
          <p:cNvSpPr txBox="1"/>
          <p:nvPr/>
        </p:nvSpPr>
        <p:spPr>
          <a:xfrm>
            <a:off x="5001867" y="4401660"/>
            <a:ext cx="1400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dirty="0" smtClean="0">
                <a:solidFill>
                  <a:srgbClr val="00B0F0"/>
                </a:solidFill>
              </a:rPr>
              <a:t>Sample question</a:t>
            </a:r>
            <a:endParaRPr lang="en-PH" sz="1400" dirty="0">
              <a:solidFill>
                <a:srgbClr val="00B0F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040601" y="4741422"/>
            <a:ext cx="2083046" cy="17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65908" y="1860893"/>
            <a:ext cx="2012766" cy="199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1"/>
          </p:cNvCxnSpPr>
          <p:nvPr/>
        </p:nvCxnSpPr>
        <p:spPr>
          <a:xfrm>
            <a:off x="2956076" y="2002162"/>
            <a:ext cx="2045791" cy="249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14119" y="167622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Test question</a:t>
            </a:r>
            <a:endParaRPr lang="en-PH" dirty="0"/>
          </a:p>
        </p:txBody>
      </p:sp>
      <p:sp>
        <p:nvSpPr>
          <p:cNvPr id="35" name="Rounded Rectangle 34"/>
          <p:cNvSpPr/>
          <p:nvPr/>
        </p:nvSpPr>
        <p:spPr>
          <a:xfrm>
            <a:off x="5001867" y="2239962"/>
            <a:ext cx="1654133" cy="34516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 smtClean="0">
                <a:solidFill>
                  <a:schemeClr val="bg1">
                    <a:lumMod val="75000"/>
                  </a:schemeClr>
                </a:solidFill>
              </a:rPr>
              <a:t>Test answer</a:t>
            </a:r>
            <a:endParaRPr lang="en-PH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769" y="2264174"/>
            <a:ext cx="302583" cy="302583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001867" y="2653762"/>
            <a:ext cx="1654133" cy="267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/>
              <a:t>Answer 1</a:t>
            </a:r>
            <a:endParaRPr lang="en-PH" sz="1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994" y="2634173"/>
            <a:ext cx="312357" cy="312357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5005704" y="2999926"/>
            <a:ext cx="1640772" cy="280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/>
              <a:t>Answer 2</a:t>
            </a:r>
            <a:endParaRPr lang="en-PH" sz="12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769" y="2999926"/>
            <a:ext cx="312357" cy="312357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5005704" y="3352351"/>
            <a:ext cx="1640772" cy="280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/>
              <a:t>Answer 2</a:t>
            </a:r>
            <a:endParaRPr lang="en-PH" sz="12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35" y="3362567"/>
            <a:ext cx="273566" cy="273566"/>
          </a:xfrm>
          <a:prstGeom prst="rect">
            <a:avLst/>
          </a:prstGeom>
        </p:spPr>
      </p:pic>
      <p:sp>
        <p:nvSpPr>
          <p:cNvPr id="24" name="Right Brace 23"/>
          <p:cNvSpPr/>
          <p:nvPr/>
        </p:nvSpPr>
        <p:spPr>
          <a:xfrm>
            <a:off x="7059880" y="2676509"/>
            <a:ext cx="1338723" cy="9076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TextBox 42"/>
          <p:cNvSpPr txBox="1"/>
          <p:nvPr/>
        </p:nvSpPr>
        <p:spPr>
          <a:xfrm>
            <a:off x="8431905" y="2817028"/>
            <a:ext cx="2314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 smtClean="0"/>
              <a:t>Draggable</a:t>
            </a:r>
            <a:r>
              <a:rPr lang="en-PH" dirty="0" smtClean="0"/>
              <a:t> for positioning (first = a)</a:t>
            </a:r>
            <a:endParaRPr lang="en-PH" dirty="0"/>
          </a:p>
        </p:txBody>
      </p:sp>
      <p:cxnSp>
        <p:nvCxnSpPr>
          <p:cNvPr id="45" name="Straight Arrow Connector 44"/>
          <p:cNvCxnSpPr>
            <a:endCxn id="38" idx="3"/>
          </p:cNvCxnSpPr>
          <p:nvPr/>
        </p:nvCxnSpPr>
        <p:spPr>
          <a:xfrm flipH="1">
            <a:off x="7066351" y="2059932"/>
            <a:ext cx="2401833" cy="73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468184" y="1766215"/>
            <a:ext cx="168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Check if it is correct answer</a:t>
            </a:r>
            <a:endParaRPr lang="en-PH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7167189" y="3882224"/>
            <a:ext cx="2065961" cy="2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227034" y="3559058"/>
            <a:ext cx="164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Button to save created test</a:t>
            </a:r>
            <a:endParaRPr lang="en-PH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465967" y="4583440"/>
            <a:ext cx="2848948" cy="1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380241" y="4267765"/>
            <a:ext cx="164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actual question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8246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182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ph2150105</dc:creator>
  <cp:lastModifiedBy>ph2150105</cp:lastModifiedBy>
  <cp:revision>50</cp:revision>
  <dcterms:created xsi:type="dcterms:W3CDTF">2018-01-11T05:09:20Z</dcterms:created>
  <dcterms:modified xsi:type="dcterms:W3CDTF">2018-01-12T06:41:47Z</dcterms:modified>
</cp:coreProperties>
</file>