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59" r:id="rId5"/>
    <p:sldId id="261" r:id="rId6"/>
    <p:sldId id="263" r:id="rId7"/>
    <p:sldId id="257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Page" id="{8C2EEA84-5F56-4836-8FBA-9AA2F69318FC}">
          <p14:sldIdLst>
            <p14:sldId id="256"/>
          </p14:sldIdLst>
        </p14:section>
        <p14:section name="Discovery Page" id="{4E2D34B7-860D-4E86-B788-0D0D049DEA75}">
          <p14:sldIdLst>
            <p14:sldId id="258"/>
          </p14:sldIdLst>
        </p14:section>
        <p14:section name="Related Topics" id="{8CF5E741-84B2-45B4-B97F-B446193583F9}">
          <p14:sldIdLst>
            <p14:sldId id="264"/>
          </p14:sldIdLst>
        </p14:section>
        <p14:section name="Post / Pre- Test / Activities Page" id="{9E1F0DB6-3EAC-4B18-8A07-9B37ECCB624D}">
          <p14:sldIdLst>
            <p14:sldId id="259"/>
          </p14:sldIdLst>
        </p14:section>
        <p14:section name="Test Result Page (Passed)" id="{FFD01271-F914-4A6C-BB18-FA8E51F12FA9}">
          <p14:sldIdLst>
            <p14:sldId id="261"/>
          </p14:sldIdLst>
        </p14:section>
        <p14:section name="Test Result Page (Failed)" id="{A3934C36-26BE-45D3-BEFE-8FE9A61134E3}">
          <p14:sldIdLst>
            <p14:sldId id="263"/>
          </p14:sldIdLst>
        </p14:section>
        <p14:section name="Top Score Page" id="{E15CC961-9273-4A59-82B6-60F054DCD5AA}">
          <p14:sldIdLst>
            <p14:sldId id="257"/>
          </p14:sldIdLst>
        </p14:section>
        <p14:section name="Profile Page" id="{154A1813-2F6B-4796-A00D-0080F4E0AECA}">
          <p14:sldIdLst>
            <p14:sldId id="265"/>
          </p14:sldIdLst>
        </p14:section>
        <p14:section name="Log in Page" id="{ACD4FE68-4A32-4825-B0DE-B8AE60FAB11F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81B7-76EF-4B04-9C34-D3583E3944EF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B7A6-4A1A-4618-894E-191691DC02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3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2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96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28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00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78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43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5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6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9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8772" y="2388706"/>
            <a:ext cx="1888435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Discover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42" y="992948"/>
            <a:ext cx="540026" cy="54002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098772" y="2931421"/>
            <a:ext cx="1873525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Top Score</a:t>
            </a:r>
            <a:endParaRPr lang="en-PH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872409" y="1262961"/>
            <a:ext cx="3704933" cy="21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2213720"/>
            <a:ext cx="225286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99188" y="3085725"/>
            <a:ext cx="2096359" cy="6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985" y="1890555"/>
            <a:ext cx="262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lesson module </a:t>
            </a:r>
          </a:p>
          <a:p>
            <a:r>
              <a:rPr lang="en-PH" dirty="0" smtClean="0"/>
              <a:t>( Related articles / videos)</a:t>
            </a:r>
            <a:endParaRPr lang="en-PH" dirty="0"/>
          </a:p>
        </p:txBody>
      </p:sp>
      <p:sp>
        <p:nvSpPr>
          <p:cNvPr id="28" name="TextBox 27"/>
          <p:cNvSpPr txBox="1"/>
          <p:nvPr/>
        </p:nvSpPr>
        <p:spPr>
          <a:xfrm>
            <a:off x="1161193" y="2860051"/>
            <a:ext cx="19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top score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07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10" y="3332022"/>
            <a:ext cx="1893497" cy="1408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5019261" y="132490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 Title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5019261" y="1753292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Lorem ipsum dolor sit </a:t>
            </a:r>
            <a:r>
              <a:rPr lang="en-PH" sz="1400" dirty="0" err="1" smtClean="0"/>
              <a:t>amet</a:t>
            </a:r>
            <a:r>
              <a:rPr lang="en-PH" sz="1400" dirty="0" smtClean="0"/>
              <a:t>, </a:t>
            </a:r>
            <a:r>
              <a:rPr lang="en-PH" sz="1400" dirty="0" err="1" smtClean="0"/>
              <a:t>consectetur</a:t>
            </a:r>
            <a:r>
              <a:rPr lang="en-PH" sz="1400" dirty="0" smtClean="0"/>
              <a:t> </a:t>
            </a:r>
            <a:r>
              <a:rPr lang="en-PH" sz="1400" dirty="0" err="1" smtClean="0"/>
              <a:t>adipiscing</a:t>
            </a:r>
            <a:r>
              <a:rPr lang="en-PH" sz="1400" dirty="0" smtClean="0"/>
              <a:t> </a:t>
            </a:r>
            <a:r>
              <a:rPr lang="en-PH" sz="1400" dirty="0" err="1" smtClean="0"/>
              <a:t>elit</a:t>
            </a:r>
            <a:endParaRPr lang="en-PH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19261" y="2475576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Lorem ipsum dolor sit </a:t>
            </a:r>
            <a:r>
              <a:rPr lang="en-PH" sz="1400" dirty="0" err="1"/>
              <a:t>amet</a:t>
            </a:r>
            <a:r>
              <a:rPr lang="en-PH" sz="1400" dirty="0"/>
              <a:t>, </a:t>
            </a:r>
            <a:r>
              <a:rPr lang="en-PH" sz="1400" dirty="0" err="1"/>
              <a:t>consectetur</a:t>
            </a:r>
            <a:r>
              <a:rPr lang="en-PH" sz="1400" dirty="0"/>
              <a:t> </a:t>
            </a:r>
            <a:r>
              <a:rPr lang="en-PH" sz="1400" dirty="0" err="1"/>
              <a:t>adipiscing</a:t>
            </a:r>
            <a:r>
              <a:rPr lang="en-PH" sz="1400" dirty="0"/>
              <a:t> </a:t>
            </a:r>
            <a:r>
              <a:rPr lang="en-PH" sz="1400" dirty="0" err="1"/>
              <a:t>elit</a:t>
            </a:r>
            <a:endParaRPr lang="en-PH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49080" y="1724321"/>
            <a:ext cx="18387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90843" y="3309731"/>
            <a:ext cx="1909264" cy="14312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71800" y="1526075"/>
            <a:ext cx="2063336" cy="4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82670" y="2626426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62759" y="4016656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18972" y="1827170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Lesson title</a:t>
            </a:r>
            <a:endParaRPr lang="en-PH" dirty="0"/>
          </a:p>
        </p:txBody>
      </p:sp>
      <p:sp>
        <p:nvSpPr>
          <p:cNvPr id="34" name="TextBox 33"/>
          <p:cNvSpPr txBox="1"/>
          <p:nvPr/>
        </p:nvSpPr>
        <p:spPr>
          <a:xfrm>
            <a:off x="1523985" y="2495443"/>
            <a:ext cx="16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Lesson content</a:t>
            </a:r>
            <a:endParaRPr lang="en-PH" dirty="0"/>
          </a:p>
        </p:txBody>
      </p:sp>
      <p:sp>
        <p:nvSpPr>
          <p:cNvPr id="35" name="TextBox 34"/>
          <p:cNvSpPr txBox="1"/>
          <p:nvPr/>
        </p:nvSpPr>
        <p:spPr>
          <a:xfrm>
            <a:off x="1061884" y="3831990"/>
            <a:ext cx="218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Lesson photo / video</a:t>
            </a:r>
            <a:endParaRPr lang="en-PH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3" y="3754469"/>
            <a:ext cx="443210" cy="4432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4896464" y="4513006"/>
            <a:ext cx="2320413" cy="462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ounded Rectangle 22"/>
          <p:cNvSpPr/>
          <p:nvPr/>
        </p:nvSpPr>
        <p:spPr>
          <a:xfrm>
            <a:off x="5045194" y="4600176"/>
            <a:ext cx="688702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Post Test</a:t>
            </a:r>
            <a:endParaRPr lang="en-PH" sz="800" dirty="0"/>
          </a:p>
        </p:txBody>
      </p:sp>
      <p:sp>
        <p:nvSpPr>
          <p:cNvPr id="24" name="Rounded Rectangle 23"/>
          <p:cNvSpPr/>
          <p:nvPr/>
        </p:nvSpPr>
        <p:spPr>
          <a:xfrm>
            <a:off x="5788388" y="4600584"/>
            <a:ext cx="634866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Pre Test</a:t>
            </a:r>
            <a:endParaRPr lang="en-PH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7746" y="4592880"/>
            <a:ext cx="618718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Activities</a:t>
            </a:r>
            <a:endParaRPr lang="en-PH" sz="8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04403" y="4748262"/>
            <a:ext cx="2177507" cy="1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2130" y="4553551"/>
            <a:ext cx="171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post test</a:t>
            </a:r>
            <a:endParaRPr lang="en-PH" dirty="0"/>
          </a:p>
        </p:txBody>
      </p:sp>
      <p:cxnSp>
        <p:nvCxnSpPr>
          <p:cNvPr id="9" name="Elbow Connector 8"/>
          <p:cNvCxnSpPr>
            <a:endCxn id="24" idx="0"/>
          </p:cNvCxnSpPr>
          <p:nvPr/>
        </p:nvCxnSpPr>
        <p:spPr>
          <a:xfrm>
            <a:off x="2747318" y="4423535"/>
            <a:ext cx="3358503" cy="177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6217" y="4238869"/>
            <a:ext cx="171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pre test</a:t>
            </a:r>
            <a:endParaRPr lang="en-PH" dirty="0"/>
          </a:p>
        </p:txBody>
      </p:sp>
      <p:cxnSp>
        <p:nvCxnSpPr>
          <p:cNvPr id="40" name="Elbow Connector 39"/>
          <p:cNvCxnSpPr>
            <a:endCxn id="25" idx="2"/>
          </p:cNvCxnSpPr>
          <p:nvPr/>
        </p:nvCxnSpPr>
        <p:spPr>
          <a:xfrm flipV="1">
            <a:off x="2747317" y="4889052"/>
            <a:ext cx="4039788" cy="218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6263" y="4910839"/>
            <a:ext cx="21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activities test</a:t>
            </a:r>
            <a:endParaRPr lang="en-PH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92" y="1441318"/>
            <a:ext cx="170646" cy="170646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3" idx="3"/>
          </p:cNvCxnSpPr>
          <p:nvPr/>
        </p:nvCxnSpPr>
        <p:spPr>
          <a:xfrm flipH="1">
            <a:off x="6472238" y="1509573"/>
            <a:ext cx="2366962" cy="1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39200" y="130048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related topic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35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10" y="3332022"/>
            <a:ext cx="1893497" cy="1408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5019261" y="13249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Title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5019261" y="1753292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Lorem ipsum dolor sit </a:t>
            </a:r>
            <a:r>
              <a:rPr lang="en-PH" sz="1400" dirty="0" err="1"/>
              <a:t>amet</a:t>
            </a:r>
            <a:r>
              <a:rPr lang="en-PH" sz="1400" dirty="0"/>
              <a:t>, </a:t>
            </a:r>
            <a:r>
              <a:rPr lang="en-PH" sz="1400" dirty="0" err="1"/>
              <a:t>consectetur</a:t>
            </a:r>
            <a:r>
              <a:rPr lang="en-PH" sz="1400" dirty="0"/>
              <a:t> </a:t>
            </a:r>
            <a:r>
              <a:rPr lang="en-PH" sz="1400" dirty="0" err="1"/>
              <a:t>adipiscing</a:t>
            </a:r>
            <a:r>
              <a:rPr lang="en-PH" sz="1400" dirty="0"/>
              <a:t> </a:t>
            </a:r>
            <a:r>
              <a:rPr lang="en-PH" sz="1400" dirty="0" err="1"/>
              <a:t>elit</a:t>
            </a:r>
            <a:endParaRPr lang="en-PH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19261" y="2475576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Lorem ipsum dolor sit </a:t>
            </a:r>
            <a:r>
              <a:rPr lang="en-PH" sz="1400" dirty="0" err="1"/>
              <a:t>amet</a:t>
            </a:r>
            <a:r>
              <a:rPr lang="en-PH" sz="1400" dirty="0"/>
              <a:t>, </a:t>
            </a:r>
            <a:r>
              <a:rPr lang="en-PH" sz="1400" dirty="0" err="1"/>
              <a:t>consectetur</a:t>
            </a:r>
            <a:r>
              <a:rPr lang="en-PH" sz="1400" dirty="0"/>
              <a:t> </a:t>
            </a:r>
            <a:r>
              <a:rPr lang="en-PH" sz="1400" dirty="0" err="1"/>
              <a:t>adipiscing</a:t>
            </a:r>
            <a:r>
              <a:rPr lang="en-PH" sz="1400" dirty="0"/>
              <a:t> </a:t>
            </a:r>
            <a:r>
              <a:rPr lang="en-PH" sz="1400" dirty="0" err="1"/>
              <a:t>elit</a:t>
            </a:r>
            <a:endParaRPr lang="en-PH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49080" y="1724321"/>
            <a:ext cx="18387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90843" y="3309731"/>
            <a:ext cx="1909264" cy="14312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71800" y="1526075"/>
            <a:ext cx="2063336" cy="4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82670" y="2626426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62759" y="4016656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194" y="1827170"/>
            <a:ext cx="18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Related topic title</a:t>
            </a:r>
            <a:endParaRPr lang="en-PH" dirty="0"/>
          </a:p>
        </p:txBody>
      </p:sp>
      <p:sp>
        <p:nvSpPr>
          <p:cNvPr id="34" name="TextBox 33"/>
          <p:cNvSpPr txBox="1"/>
          <p:nvPr/>
        </p:nvSpPr>
        <p:spPr>
          <a:xfrm>
            <a:off x="934065" y="2495443"/>
            <a:ext cx="22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Related topic content</a:t>
            </a:r>
            <a:endParaRPr lang="en-PH" dirty="0"/>
          </a:p>
        </p:txBody>
      </p:sp>
      <p:sp>
        <p:nvSpPr>
          <p:cNvPr id="35" name="TextBox 34"/>
          <p:cNvSpPr txBox="1"/>
          <p:nvPr/>
        </p:nvSpPr>
        <p:spPr>
          <a:xfrm>
            <a:off x="1681316" y="3831990"/>
            <a:ext cx="156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Related topic photo / video</a:t>
            </a:r>
            <a:endParaRPr lang="en-PH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3" y="3754469"/>
            <a:ext cx="443210" cy="4432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522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10" y="2546826"/>
            <a:ext cx="1893497" cy="1408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5019261" y="1324907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Question Title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5015225" y="1757671"/>
            <a:ext cx="2058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Lorem ipsum dolor sit </a:t>
            </a:r>
            <a:r>
              <a:rPr lang="en-PH" sz="1400" dirty="0" err="1"/>
              <a:t>amet</a:t>
            </a:r>
            <a:r>
              <a:rPr lang="en-PH" sz="1400" dirty="0"/>
              <a:t>, </a:t>
            </a:r>
            <a:r>
              <a:rPr lang="en-PH" sz="1400" dirty="0" err="1"/>
              <a:t>consectetur</a:t>
            </a:r>
            <a:r>
              <a:rPr lang="en-PH" sz="1400" dirty="0"/>
              <a:t> </a:t>
            </a:r>
            <a:r>
              <a:rPr lang="en-PH" sz="1400" dirty="0" err="1"/>
              <a:t>adipiscing</a:t>
            </a:r>
            <a:r>
              <a:rPr lang="en-PH" sz="1400" dirty="0"/>
              <a:t> </a:t>
            </a:r>
            <a:r>
              <a:rPr lang="en-PH" sz="1400" dirty="0" err="1"/>
              <a:t>elit</a:t>
            </a:r>
            <a:endParaRPr lang="en-PH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49080" y="1724321"/>
            <a:ext cx="18387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90843" y="2534475"/>
            <a:ext cx="1909264" cy="14312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71800" y="1526075"/>
            <a:ext cx="2063336" cy="4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82670" y="2196502"/>
            <a:ext cx="1832555" cy="46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62759" y="3199569"/>
            <a:ext cx="1852466" cy="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18972" y="1827170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Question title</a:t>
            </a:r>
            <a:endParaRPr lang="en-PH" dirty="0"/>
          </a:p>
        </p:txBody>
      </p:sp>
      <p:sp>
        <p:nvSpPr>
          <p:cNvPr id="34" name="TextBox 33"/>
          <p:cNvSpPr txBox="1"/>
          <p:nvPr/>
        </p:nvSpPr>
        <p:spPr>
          <a:xfrm>
            <a:off x="1023730" y="2495443"/>
            <a:ext cx="213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Question description</a:t>
            </a:r>
            <a:endParaRPr lang="en-PH" dirty="0"/>
          </a:p>
        </p:txBody>
      </p:sp>
      <p:sp>
        <p:nvSpPr>
          <p:cNvPr id="35" name="TextBox 34"/>
          <p:cNvSpPr txBox="1"/>
          <p:nvPr/>
        </p:nvSpPr>
        <p:spPr>
          <a:xfrm>
            <a:off x="815009" y="3027258"/>
            <a:ext cx="24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Question video / photo</a:t>
            </a:r>
            <a:endParaRPr lang="en-PH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3" y="2969273"/>
            <a:ext cx="443210" cy="4432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sp>
        <p:nvSpPr>
          <p:cNvPr id="24" name="Rounded Rectangle 23"/>
          <p:cNvSpPr/>
          <p:nvPr/>
        </p:nvSpPr>
        <p:spPr>
          <a:xfrm>
            <a:off x="5086825" y="4051172"/>
            <a:ext cx="1913281" cy="38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A. Answer a goes here</a:t>
            </a:r>
            <a:endParaRPr lang="en-PH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5086825" y="4501570"/>
            <a:ext cx="1913281" cy="38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B. Answer b goes here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4931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10" y="1739827"/>
            <a:ext cx="1148893" cy="1148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3319" y="354678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90 %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4445" y="3924473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Top Score: 100 %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378685" y="1262964"/>
            <a:ext cx="128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Post Test</a:t>
            </a:r>
            <a:endParaRPr lang="en-PH" sz="2400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2961564" y="1493797"/>
            <a:ext cx="2417121" cy="3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61564" y="2335866"/>
            <a:ext cx="2417121" cy="18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635" y="3663475"/>
            <a:ext cx="2467684" cy="1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1"/>
          </p:cNvCxnSpPr>
          <p:nvPr/>
        </p:nvCxnSpPr>
        <p:spPr>
          <a:xfrm flipV="1">
            <a:off x="3195635" y="4109139"/>
            <a:ext cx="1908810" cy="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95869" y="1700268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result type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382140" y="2335866"/>
            <a:ext cx="257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Score </a:t>
            </a:r>
            <a:r>
              <a:rPr lang="en-PH" dirty="0" smtClean="0"/>
              <a:t>icon (</a:t>
            </a:r>
            <a:r>
              <a:rPr lang="en-PH" dirty="0"/>
              <a:t>pass or failed)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5171" y="3444546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score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2106683" y="393289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Top Score</a:t>
            </a:r>
            <a:endParaRPr lang="en-P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1" y="2967280"/>
            <a:ext cx="1001047" cy="549594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431816" y="4319310"/>
            <a:ext cx="1247194" cy="38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Next Lesson</a:t>
            </a:r>
            <a:endParaRPr lang="en-PH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12453" y="4510151"/>
            <a:ext cx="1908810" cy="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95869" y="4342319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next lesson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48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7" y="954243"/>
            <a:ext cx="422765" cy="42276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961564" y="1165626"/>
            <a:ext cx="3704933" cy="2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67615" y="1295355"/>
            <a:ext cx="15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10" y="1739827"/>
            <a:ext cx="1148893" cy="1148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3319" y="354678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70 %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4445" y="3924473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Top Score: 100 %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378685" y="1262964"/>
            <a:ext cx="128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Post Test</a:t>
            </a:r>
            <a:endParaRPr lang="en-PH" sz="2400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2961564" y="1493797"/>
            <a:ext cx="2417121" cy="3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61564" y="2335866"/>
            <a:ext cx="2417121" cy="18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95635" y="3663475"/>
            <a:ext cx="2467684" cy="1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1"/>
          </p:cNvCxnSpPr>
          <p:nvPr/>
        </p:nvCxnSpPr>
        <p:spPr>
          <a:xfrm flipV="1">
            <a:off x="3195635" y="4109139"/>
            <a:ext cx="1908810" cy="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95869" y="1700268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result type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382140" y="2335866"/>
            <a:ext cx="257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Score </a:t>
            </a:r>
            <a:r>
              <a:rPr lang="en-PH" dirty="0" smtClean="0"/>
              <a:t>icon (</a:t>
            </a:r>
            <a:r>
              <a:rPr lang="en-PH" dirty="0"/>
              <a:t>pass or failed)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5171" y="3444546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score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2106683" y="393289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Top Score</a:t>
            </a:r>
            <a:endParaRPr lang="en-PH" dirty="0"/>
          </a:p>
        </p:txBody>
      </p:sp>
      <p:sp>
        <p:nvSpPr>
          <p:cNvPr id="28" name="Rounded Rectangle 27"/>
          <p:cNvSpPr/>
          <p:nvPr/>
        </p:nvSpPr>
        <p:spPr>
          <a:xfrm>
            <a:off x="5431816" y="4319310"/>
            <a:ext cx="1247194" cy="38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Try again</a:t>
            </a:r>
            <a:endParaRPr lang="en-PH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12453" y="4510151"/>
            <a:ext cx="1908810" cy="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1852" y="4313051"/>
            <a:ext cx="191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current lesson to try again</a:t>
            </a:r>
            <a:endParaRPr lang="en-PH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16" y="1742523"/>
            <a:ext cx="1218919" cy="11492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09" y="2953767"/>
            <a:ext cx="558313" cy="5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72" y="1231418"/>
            <a:ext cx="895696" cy="895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9730" y="2127114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John F. Doe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5703524" y="2410543"/>
            <a:ext cx="7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Grade 3</a:t>
            </a:r>
            <a:endParaRPr lang="en-PH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21738" y="3412091"/>
            <a:ext cx="22434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1: Jan. 2, 2018 - 100 %</a:t>
            </a:r>
            <a:endParaRPr lang="en-PH" sz="15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989444" y="3766931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28362" y="3817038"/>
            <a:ext cx="2145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2: Jan. 2, 2018 - 90 %</a:t>
            </a:r>
            <a:endParaRPr lang="en-PH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921737" y="4231924"/>
            <a:ext cx="2145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3: Jan. 2, 2018 - 80 %</a:t>
            </a:r>
            <a:endParaRPr lang="en-PH" sz="15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002698" y="4177745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85407" y="4591529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>
            <a:endCxn id="8" idx="1"/>
          </p:cNvCxnSpPr>
          <p:nvPr/>
        </p:nvCxnSpPr>
        <p:spPr>
          <a:xfrm flipV="1">
            <a:off x="3530148" y="1679266"/>
            <a:ext cx="2099024" cy="34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2985" y="1811652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Profile photo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4981910" y="2979541"/>
            <a:ext cx="729537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Post Test</a:t>
            </a:r>
            <a:endParaRPr lang="en-PH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5765939" y="2979949"/>
            <a:ext cx="634866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Pre Test</a:t>
            </a:r>
            <a:endParaRPr lang="en-PH" sz="800" dirty="0"/>
          </a:p>
        </p:txBody>
      </p:sp>
      <p:sp>
        <p:nvSpPr>
          <p:cNvPr id="45" name="Rounded Rectangle 44"/>
          <p:cNvSpPr/>
          <p:nvPr/>
        </p:nvSpPr>
        <p:spPr>
          <a:xfrm>
            <a:off x="6455297" y="2972245"/>
            <a:ext cx="618718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Activities</a:t>
            </a:r>
            <a:endParaRPr lang="en-PH" sz="8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60503" y="3155688"/>
            <a:ext cx="2267859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endCxn id="43" idx="0"/>
          </p:cNvCxnSpPr>
          <p:nvPr/>
        </p:nvCxnSpPr>
        <p:spPr>
          <a:xfrm flipV="1">
            <a:off x="2969862" y="2979949"/>
            <a:ext cx="3113510" cy="84017"/>
          </a:xfrm>
          <a:prstGeom prst="bentConnector4">
            <a:avLst>
              <a:gd name="adj1" fmla="val 44902"/>
              <a:gd name="adj2" fmla="val 372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45" idx="0"/>
          </p:cNvCxnSpPr>
          <p:nvPr/>
        </p:nvCxnSpPr>
        <p:spPr>
          <a:xfrm flipV="1">
            <a:off x="2599065" y="2972245"/>
            <a:ext cx="4165591" cy="274029"/>
          </a:xfrm>
          <a:prstGeom prst="bentConnector4">
            <a:avLst>
              <a:gd name="adj1" fmla="val 46287"/>
              <a:gd name="adj2" fmla="val 183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81715" y="2804513"/>
            <a:ext cx="11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Top Score Type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340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26" y="436987"/>
            <a:ext cx="5745489" cy="57454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97" y="3419907"/>
            <a:ext cx="2126813" cy="1408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61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04" y="1231418"/>
            <a:ext cx="895696" cy="895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5062" y="2127114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John F. Doe</a:t>
            </a:r>
            <a:endParaRPr lang="en-PH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98218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46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>
            <a:endCxn id="8" idx="1"/>
          </p:cNvCxnSpPr>
          <p:nvPr/>
        </p:nvCxnSpPr>
        <p:spPr>
          <a:xfrm flipV="1">
            <a:off x="2045480" y="1679266"/>
            <a:ext cx="2099024" cy="34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8317" y="1811652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Profile photo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70" y="995394"/>
            <a:ext cx="270460" cy="27046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18856" y="2410543"/>
            <a:ext cx="7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Grade 3</a:t>
            </a:r>
            <a:endParaRPr lang="en-PH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97" y="1807694"/>
            <a:ext cx="2126813" cy="92362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940062" y="1357505"/>
            <a:ext cx="100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Monitoring</a:t>
            </a:r>
            <a:endParaRPr lang="en-PH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928320" y="2759371"/>
            <a:ext cx="987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Dyscalculia</a:t>
            </a:r>
            <a:endParaRPr lang="en-PH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97144" y="3067148"/>
            <a:ext cx="2054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Content for dyscalculia ….</a:t>
            </a:r>
            <a:endParaRPr lang="en-PH" sz="1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000510" y="1684946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00510" y="3059008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51056" y="3419907"/>
            <a:ext cx="2112850" cy="14312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89" y="3988946"/>
            <a:ext cx="443210" cy="44321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55" y="998090"/>
            <a:ext cx="270460" cy="27046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388260" y="3444797"/>
            <a:ext cx="22434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1: Jan. 2, 2018 - 100 %</a:t>
            </a:r>
            <a:endParaRPr lang="en-PH" sz="15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55966" y="3799637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94884" y="3849744"/>
            <a:ext cx="2145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2: Jan. 2, 2018 - 90 %</a:t>
            </a:r>
            <a:endParaRPr lang="en-PH" sz="1500" dirty="0"/>
          </a:p>
        </p:txBody>
      </p:sp>
      <p:sp>
        <p:nvSpPr>
          <p:cNvPr id="54" name="TextBox 53"/>
          <p:cNvSpPr txBox="1"/>
          <p:nvPr/>
        </p:nvSpPr>
        <p:spPr>
          <a:xfrm>
            <a:off x="3388259" y="4264630"/>
            <a:ext cx="2145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dirty="0" smtClean="0"/>
              <a:t>Top 3: Jan. 2, 2018 - 80 %</a:t>
            </a:r>
            <a:endParaRPr lang="en-PH" sz="15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469220" y="4210451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51929" y="4624235"/>
            <a:ext cx="21160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450018" y="2992706"/>
            <a:ext cx="729537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Post Test</a:t>
            </a:r>
            <a:endParaRPr lang="en-PH" sz="800" dirty="0"/>
          </a:p>
        </p:txBody>
      </p:sp>
      <p:sp>
        <p:nvSpPr>
          <p:cNvPr id="58" name="Rounded Rectangle 57"/>
          <p:cNvSpPr/>
          <p:nvPr/>
        </p:nvSpPr>
        <p:spPr>
          <a:xfrm>
            <a:off x="4234047" y="2993114"/>
            <a:ext cx="634866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Pre Test</a:t>
            </a:r>
            <a:endParaRPr lang="en-PH" sz="800" dirty="0"/>
          </a:p>
        </p:txBody>
      </p:sp>
      <p:sp>
        <p:nvSpPr>
          <p:cNvPr id="59" name="Rounded Rectangle 58"/>
          <p:cNvSpPr/>
          <p:nvPr/>
        </p:nvSpPr>
        <p:spPr>
          <a:xfrm>
            <a:off x="4923405" y="2985410"/>
            <a:ext cx="618718" cy="29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Activities</a:t>
            </a:r>
            <a:endParaRPr lang="en-PH" sz="8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29276" y="3088994"/>
            <a:ext cx="2267859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8" idx="0"/>
          </p:cNvCxnSpPr>
          <p:nvPr/>
        </p:nvCxnSpPr>
        <p:spPr>
          <a:xfrm>
            <a:off x="1423579" y="2946131"/>
            <a:ext cx="3127901" cy="46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9" idx="0"/>
          </p:cNvCxnSpPr>
          <p:nvPr/>
        </p:nvCxnSpPr>
        <p:spPr>
          <a:xfrm flipV="1">
            <a:off x="959365" y="2985410"/>
            <a:ext cx="4273399" cy="200049"/>
          </a:xfrm>
          <a:prstGeom prst="bentConnector4">
            <a:avLst>
              <a:gd name="adj1" fmla="val 46380"/>
              <a:gd name="adj2" fmla="val 214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0488" y="2737819"/>
            <a:ext cx="11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Top Score Type</a:t>
            </a:r>
            <a:endParaRPr lang="en-PH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146872" y="1470231"/>
            <a:ext cx="960689" cy="7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024348" y="1357505"/>
            <a:ext cx="211762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104189" y="1219819"/>
            <a:ext cx="139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Progress monitoring</a:t>
            </a:r>
            <a:endParaRPr lang="en-PH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038496" y="2778307"/>
            <a:ext cx="211762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892408" y="3030957"/>
            <a:ext cx="1275857" cy="133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817477" y="2913259"/>
            <a:ext cx="1347143" cy="27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169933" y="2574705"/>
            <a:ext cx="139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Dyscalculia</a:t>
            </a:r>
          </a:p>
          <a:p>
            <a:r>
              <a:rPr lang="en-PH" dirty="0" smtClean="0"/>
              <a:t>Level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21" y="1030283"/>
            <a:ext cx="256656" cy="256656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1474835" y="756568"/>
            <a:ext cx="3726419" cy="338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6328" y="380137"/>
            <a:ext cx="111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Log out button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23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72" y="1469954"/>
            <a:ext cx="895696" cy="89569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82670" y="1971470"/>
            <a:ext cx="2446502" cy="5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2985" y="1811652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App icon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89446" y="2514602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9446" y="3001621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81910" y="3474240"/>
            <a:ext cx="2114629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 in</a:t>
            </a:r>
            <a:endParaRPr lang="en-PH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69974" y="2722856"/>
            <a:ext cx="1670377" cy="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69974" y="3184989"/>
            <a:ext cx="1670377" cy="3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79304" y="3715467"/>
            <a:ext cx="1566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1051" y="2498876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username</a:t>
            </a:r>
            <a:endParaRPr lang="en-PH" dirty="0"/>
          </a:p>
        </p:txBody>
      </p:sp>
      <p:sp>
        <p:nvSpPr>
          <p:cNvPr id="38" name="TextBox 37"/>
          <p:cNvSpPr txBox="1"/>
          <p:nvPr/>
        </p:nvSpPr>
        <p:spPr>
          <a:xfrm>
            <a:off x="1363083" y="301713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password</a:t>
            </a:r>
            <a:endParaRPr lang="en-PH" dirty="0"/>
          </a:p>
        </p:txBody>
      </p:sp>
      <p:sp>
        <p:nvSpPr>
          <p:cNvPr id="39" name="TextBox 38"/>
          <p:cNvSpPr txBox="1"/>
          <p:nvPr/>
        </p:nvSpPr>
        <p:spPr>
          <a:xfrm>
            <a:off x="1442542" y="3535398"/>
            <a:ext cx="193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Submit credentials for validation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260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347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ph2150105</dc:creator>
  <cp:lastModifiedBy>ph2150105</cp:lastModifiedBy>
  <cp:revision>36</cp:revision>
  <dcterms:created xsi:type="dcterms:W3CDTF">2018-01-11T05:09:20Z</dcterms:created>
  <dcterms:modified xsi:type="dcterms:W3CDTF">2018-01-12T05:04:09Z</dcterms:modified>
</cp:coreProperties>
</file>