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1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 in Page" id="{ACD4FE68-4A32-4825-B0DE-B8AE60FAB11F}">
          <p14:sldIdLst>
            <p14:sldId id="260"/>
          </p14:sldIdLst>
        </p14:section>
        <p14:section name="Open Side Menu" id="{6072051E-EAFF-41B8-B4BD-B6E362028397}">
          <p14:sldIdLst>
            <p14:sldId id="262"/>
          </p14:sldIdLst>
        </p14:section>
        <p14:section name="Dashboard Page" id="{B305800A-C31F-4EA3-A55F-6241F4D6EF2C}">
          <p14:sldIdLst>
            <p14:sldId id="261"/>
          </p14:sldIdLst>
        </p14:section>
        <p14:section name="Lesson Page" id="{FBE8A951-3651-47E5-A551-E7F3F357BB78}">
          <p14:sldIdLst>
            <p14:sldId id="264"/>
          </p14:sldIdLst>
        </p14:section>
        <p14:section name="Chapter Page" id="{1D0A677A-0B37-4E25-A8C2-AC3C3EFB35C8}">
          <p14:sldIdLst>
            <p14:sldId id="266"/>
          </p14:sldIdLst>
        </p14:section>
        <p14:section name="Post Test / Pre Test / Activity Page" id="{FD72A026-287A-4AAD-9FF7-0A030A3C369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81B7-76EF-4B04-9C34-D3583E3944EF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B7A6-4A1A-4618-894E-191691DC02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9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3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964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87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006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54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78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37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5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6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A99B-1870-45E6-A2F7-F806AAA7BFA2}" type="datetimeFigureOut">
              <a:rPr lang="en-PH" smtClean="0"/>
              <a:t>1/15/2018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C80-B169-4EDC-855D-F7A4985F0E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72" y="1469954"/>
            <a:ext cx="895696" cy="89569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882886" y="1130624"/>
            <a:ext cx="2099024" cy="4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2014" y="995654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Back button</a:t>
            </a:r>
            <a:endParaRPr lang="en-PH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82670" y="1971470"/>
            <a:ext cx="2446502" cy="5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2985" y="1811652"/>
            <a:ext cx="10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App icon</a:t>
            </a:r>
            <a:endParaRPr lang="en-PH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0" y="995394"/>
            <a:ext cx="270460" cy="27046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989446" y="2514602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89446" y="3001621"/>
            <a:ext cx="2107094" cy="37768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600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81910" y="3474240"/>
            <a:ext cx="2114629" cy="437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 in</a:t>
            </a:r>
            <a:endParaRPr lang="en-PH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69974" y="2722856"/>
            <a:ext cx="1670377" cy="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69974" y="3184989"/>
            <a:ext cx="1670377" cy="3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79304" y="3715467"/>
            <a:ext cx="1566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1051" y="2498876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username</a:t>
            </a:r>
            <a:endParaRPr lang="en-PH" dirty="0"/>
          </a:p>
        </p:txBody>
      </p:sp>
      <p:sp>
        <p:nvSpPr>
          <p:cNvPr id="38" name="TextBox 37"/>
          <p:cNvSpPr txBox="1"/>
          <p:nvPr/>
        </p:nvSpPr>
        <p:spPr>
          <a:xfrm>
            <a:off x="1363083" y="3017137"/>
            <a:ext cx="189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 password</a:t>
            </a:r>
            <a:endParaRPr lang="en-PH" dirty="0"/>
          </a:p>
        </p:txBody>
      </p:sp>
      <p:sp>
        <p:nvSpPr>
          <p:cNvPr id="39" name="TextBox 38"/>
          <p:cNvSpPr txBox="1"/>
          <p:nvPr/>
        </p:nvSpPr>
        <p:spPr>
          <a:xfrm>
            <a:off x="1442542" y="3535398"/>
            <a:ext cx="193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Submit credentials for validation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260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6297" y="1374577"/>
            <a:ext cx="2299561" cy="36103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86633" y="1384409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984042" y="1471721"/>
            <a:ext cx="2124681" cy="6259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1, 000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lesson module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073" y="2195466"/>
            <a:ext cx="2124681" cy="695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1, 210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students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3" y="3809294"/>
            <a:ext cx="2126813" cy="92362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76894" y="4817412"/>
            <a:ext cx="126836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Usage graph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4042" y="2989006"/>
            <a:ext cx="2124681" cy="7224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90%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Top Score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6633" y="1384409"/>
            <a:ext cx="1758623" cy="3600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Straight Connector 21"/>
          <p:cNvCxnSpPr/>
          <p:nvPr/>
        </p:nvCxnSpPr>
        <p:spPr>
          <a:xfrm>
            <a:off x="4992628" y="1774192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06296" y="1422153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Chapter</a:t>
            </a:r>
            <a:endParaRPr lang="en-PH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92628" y="2143524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06296" y="179148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</a:t>
            </a:r>
            <a:endParaRPr lang="en-PH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987570" y="2563159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1238" y="218162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Activities</a:t>
            </a:r>
            <a:endParaRPr lang="en-PH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998204" y="2950357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11872" y="2598318"/>
            <a:ext cx="92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Pre-test</a:t>
            </a:r>
            <a:endParaRPr lang="en-PH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998204" y="3314933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11872" y="2962894"/>
            <a:ext cx="100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Post-test</a:t>
            </a:r>
            <a:endParaRPr lang="en-PH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002461" y="3709672"/>
            <a:ext cx="15556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16129" y="3357633"/>
            <a:ext cx="10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Accounts</a:t>
            </a:r>
            <a:endParaRPr lang="en-PH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41780" y="1975015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37450" y="2393031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37544" y="2757607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37450" y="3170175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37450" y="3539525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36204" y="3902858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042" y="1774928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lesson module</a:t>
            </a:r>
            <a:endParaRPr lang="en-PH" dirty="0"/>
          </a:p>
        </p:txBody>
      </p:sp>
      <p:sp>
        <p:nvSpPr>
          <p:cNvPr id="49" name="TextBox 48"/>
          <p:cNvSpPr txBox="1"/>
          <p:nvPr/>
        </p:nvSpPr>
        <p:spPr>
          <a:xfrm>
            <a:off x="659886" y="2159661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pre test</a:t>
            </a:r>
            <a:endParaRPr lang="en-PH" dirty="0"/>
          </a:p>
        </p:txBody>
      </p:sp>
      <p:sp>
        <p:nvSpPr>
          <p:cNvPr id="50" name="TextBox 49"/>
          <p:cNvSpPr txBox="1"/>
          <p:nvPr/>
        </p:nvSpPr>
        <p:spPr>
          <a:xfrm>
            <a:off x="659886" y="2567951"/>
            <a:ext cx="23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post test</a:t>
            </a:r>
            <a:endParaRPr lang="en-PH" dirty="0"/>
          </a:p>
        </p:txBody>
      </p:sp>
      <p:sp>
        <p:nvSpPr>
          <p:cNvPr id="51" name="TextBox 50"/>
          <p:cNvSpPr txBox="1"/>
          <p:nvPr/>
        </p:nvSpPr>
        <p:spPr>
          <a:xfrm>
            <a:off x="627239" y="2952004"/>
            <a:ext cx="233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activities</a:t>
            </a:r>
            <a:endParaRPr lang="en-PH" dirty="0"/>
          </a:p>
        </p:txBody>
      </p:sp>
      <p:sp>
        <p:nvSpPr>
          <p:cNvPr id="52" name="TextBox 51"/>
          <p:cNvSpPr txBox="1"/>
          <p:nvPr/>
        </p:nvSpPr>
        <p:spPr>
          <a:xfrm>
            <a:off x="595938" y="3320623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accounts</a:t>
            </a:r>
            <a:endParaRPr lang="en-PH" dirty="0"/>
          </a:p>
        </p:txBody>
      </p:sp>
      <p:sp>
        <p:nvSpPr>
          <p:cNvPr id="53" name="TextBox 52"/>
          <p:cNvSpPr txBox="1"/>
          <p:nvPr/>
        </p:nvSpPr>
        <p:spPr>
          <a:xfrm>
            <a:off x="1281456" y="3705356"/>
            <a:ext cx="16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Log out account</a:t>
            </a:r>
            <a:endParaRPr lang="en-PH" dirty="0"/>
          </a:p>
        </p:txBody>
      </p:sp>
      <p:sp>
        <p:nvSpPr>
          <p:cNvPr id="42" name="TextBox 41"/>
          <p:cNvSpPr txBox="1"/>
          <p:nvPr/>
        </p:nvSpPr>
        <p:spPr>
          <a:xfrm>
            <a:off x="4950545" y="370667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Logout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36868" y="1606302"/>
            <a:ext cx="2026928" cy="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8728" y="1406215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admin </a:t>
            </a:r>
            <a:r>
              <a:rPr lang="en-PH" dirty="0" smtClean="0"/>
              <a:t>chapter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657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36987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4984042" y="1471721"/>
            <a:ext cx="2124681" cy="62594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1, 000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lesson module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3073" y="2195466"/>
            <a:ext cx="2124681" cy="695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1, 210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Total accounts</a:t>
            </a:r>
            <a:endParaRPr lang="en-PH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3" y="3809294"/>
            <a:ext cx="2126813" cy="92362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376894" y="4817412"/>
            <a:ext cx="1268362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Usage graph</a:t>
            </a:r>
            <a:endParaRPr lang="en-PH" sz="9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84042" y="2989006"/>
            <a:ext cx="2124681" cy="7224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 smtClean="0">
                <a:solidFill>
                  <a:schemeClr val="tx1"/>
                </a:solidFill>
              </a:rPr>
              <a:t>90%</a:t>
            </a:r>
            <a:endParaRPr lang="en-PH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PH" sz="900" dirty="0" smtClean="0">
                <a:solidFill>
                  <a:schemeClr val="tx1"/>
                </a:solidFill>
              </a:rPr>
              <a:t>Top Score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372463" y="1750142"/>
            <a:ext cx="1563330" cy="2812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TextBox 41"/>
          <p:cNvSpPr txBox="1"/>
          <p:nvPr/>
        </p:nvSpPr>
        <p:spPr>
          <a:xfrm>
            <a:off x="1636032" y="2783829"/>
            <a:ext cx="201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Contents will based on actual app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94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06" y="2550459"/>
            <a:ext cx="2135141" cy="12015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22587" y="1404643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Adding of lesson</a:t>
            </a:r>
            <a:endParaRPr lang="en-PH" dirty="0"/>
          </a:p>
        </p:txBody>
      </p:sp>
      <p:sp>
        <p:nvSpPr>
          <p:cNvPr id="3" name="Rectangle 2"/>
          <p:cNvSpPr/>
          <p:nvPr/>
        </p:nvSpPr>
        <p:spPr>
          <a:xfrm>
            <a:off x="4978674" y="2564231"/>
            <a:ext cx="2135141" cy="1201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ounded Rectangle 12"/>
          <p:cNvSpPr/>
          <p:nvPr/>
        </p:nvSpPr>
        <p:spPr>
          <a:xfrm>
            <a:off x="5004719" y="3871962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78674" y="2176381"/>
            <a:ext cx="2111948" cy="28253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Lesson title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56813" y="4591456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1480" y="42239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Lessons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1867" y="45697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lesson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13891" y="4859177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908" y="1860893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956076" y="2227423"/>
            <a:ext cx="2045791" cy="2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3551" y="184273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title</a:t>
            </a:r>
            <a:endParaRPr lang="en-PH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139859" y="3151226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76349" y="2979282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Lesson content</a:t>
            </a:r>
            <a:endParaRPr lang="en-PH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139859" y="4039826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54753" y="3715471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lesson</a:t>
            </a:r>
            <a:endParaRPr lang="en-PH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39447" y="4718723"/>
            <a:ext cx="2848948" cy="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02563" y="4394798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question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4978674" y="1750074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Dropdown (Chapter)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6152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922587" y="1404643"/>
            <a:ext cx="18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Adding of </a:t>
            </a:r>
            <a:r>
              <a:rPr lang="en-PH" dirty="0" smtClean="0"/>
              <a:t>Chapter</a:t>
            </a:r>
            <a:endParaRPr lang="en-PH" dirty="0"/>
          </a:p>
        </p:txBody>
      </p:sp>
      <p:sp>
        <p:nvSpPr>
          <p:cNvPr id="13" name="Rounded Rectangle 12"/>
          <p:cNvSpPr/>
          <p:nvPr/>
        </p:nvSpPr>
        <p:spPr>
          <a:xfrm>
            <a:off x="4987844" y="2593396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978674" y="1930574"/>
            <a:ext cx="2111948" cy="28253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Lesson title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56813" y="3539399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8562" y="3163948"/>
            <a:ext cx="129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Chapter List</a:t>
            </a:r>
          </a:p>
          <a:p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4922587" y="3576286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lesson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13891" y="4859177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2434" y="2022493"/>
            <a:ext cx="1956240" cy="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852611" y="2331832"/>
            <a:ext cx="2069976" cy="13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3551" y="1842733"/>
            <a:ext cx="13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Chapter </a:t>
            </a:r>
            <a:r>
              <a:rPr lang="en-PH" dirty="0" smtClean="0"/>
              <a:t>title</a:t>
            </a:r>
            <a:endParaRPr lang="en-PH" dirty="0"/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 flipV="1">
            <a:off x="7196027" y="3052532"/>
            <a:ext cx="2106624" cy="3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302651" y="2760071"/>
            <a:ext cx="218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</a:t>
            </a:r>
            <a:r>
              <a:rPr lang="en-PH" dirty="0" smtClean="0"/>
              <a:t>created chapter</a:t>
            </a:r>
            <a:endParaRPr lang="en-PH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307636" y="3884063"/>
            <a:ext cx="2780759" cy="83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02562" y="4394798"/>
            <a:ext cx="218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</a:t>
            </a:r>
            <a:r>
              <a:rPr lang="en-PH" dirty="0" smtClean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5186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70" y="417323"/>
            <a:ext cx="5745489" cy="5745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00" y="834551"/>
            <a:ext cx="540026" cy="540026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8" idx="3"/>
          </p:cNvCxnSpPr>
          <p:nvPr/>
        </p:nvCxnSpPr>
        <p:spPr>
          <a:xfrm flipH="1" flipV="1">
            <a:off x="7196026" y="1104564"/>
            <a:ext cx="2272160" cy="14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68185" y="1063061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Link to profile</a:t>
            </a:r>
            <a:endParaRPr lang="en-PH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6465" y="1374577"/>
            <a:ext cx="229956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2" y="908138"/>
            <a:ext cx="392852" cy="39285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28" idx="3"/>
            <a:endCxn id="9" idx="1"/>
          </p:cNvCxnSpPr>
          <p:nvPr/>
        </p:nvCxnSpPr>
        <p:spPr>
          <a:xfrm>
            <a:off x="2971276" y="958036"/>
            <a:ext cx="2012766" cy="14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39492" y="773370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Toggle side menu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4896465" y="1452707"/>
            <a:ext cx="18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Adding (test title)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78675" y="3715549"/>
            <a:ext cx="2135140" cy="333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Save</a:t>
            </a:r>
            <a:endParaRPr lang="en-PH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5001867" y="1860893"/>
            <a:ext cx="2111948" cy="29776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Test question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065006" y="4403008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8674" y="4060447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type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1867" y="4401660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 smtClean="0">
                <a:solidFill>
                  <a:srgbClr val="00B0F0"/>
                </a:solidFill>
              </a:rPr>
              <a:t>Sample question</a:t>
            </a:r>
            <a:endParaRPr lang="en-PH" sz="14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040601" y="4741422"/>
            <a:ext cx="2083046" cy="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65908" y="1860893"/>
            <a:ext cx="2012766" cy="19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956076" y="2002162"/>
            <a:ext cx="2045791" cy="2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14119" y="167622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Test question</a:t>
            </a:r>
            <a:endParaRPr lang="en-PH" dirty="0"/>
          </a:p>
        </p:txBody>
      </p:sp>
      <p:sp>
        <p:nvSpPr>
          <p:cNvPr id="35" name="Rounded Rectangle 34"/>
          <p:cNvSpPr/>
          <p:nvPr/>
        </p:nvSpPr>
        <p:spPr>
          <a:xfrm>
            <a:off x="5001867" y="2239962"/>
            <a:ext cx="1654133" cy="34516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bg1">
                    <a:lumMod val="75000"/>
                  </a:schemeClr>
                </a:solidFill>
              </a:rPr>
              <a:t>Test answer</a:t>
            </a:r>
            <a:endParaRPr lang="en-PH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69" y="2264174"/>
            <a:ext cx="302583" cy="30258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001867" y="2653762"/>
            <a:ext cx="1654133" cy="267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1</a:t>
            </a:r>
            <a:endParaRPr lang="en-PH" sz="1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4" y="2634173"/>
            <a:ext cx="312357" cy="312357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5005704" y="2999926"/>
            <a:ext cx="1640772" cy="28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2</a:t>
            </a:r>
            <a:endParaRPr lang="en-PH" sz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69" y="2999926"/>
            <a:ext cx="312357" cy="31235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5005704" y="3352351"/>
            <a:ext cx="1640772" cy="280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 smtClean="0"/>
              <a:t>Answer 2</a:t>
            </a:r>
            <a:endParaRPr lang="en-PH" sz="12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35" y="3362567"/>
            <a:ext cx="273566" cy="273566"/>
          </a:xfrm>
          <a:prstGeom prst="rect">
            <a:avLst/>
          </a:prstGeom>
        </p:spPr>
      </p:pic>
      <p:sp>
        <p:nvSpPr>
          <p:cNvPr id="24" name="Right Brace 23"/>
          <p:cNvSpPr/>
          <p:nvPr/>
        </p:nvSpPr>
        <p:spPr>
          <a:xfrm>
            <a:off x="7059880" y="2676509"/>
            <a:ext cx="1338723" cy="907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/>
          <p:cNvSpPr txBox="1"/>
          <p:nvPr/>
        </p:nvSpPr>
        <p:spPr>
          <a:xfrm>
            <a:off x="8431905" y="2817028"/>
            <a:ext cx="231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Draggable</a:t>
            </a:r>
            <a:r>
              <a:rPr lang="en-PH" dirty="0" smtClean="0"/>
              <a:t> for positioning (first = a)</a:t>
            </a:r>
            <a:endParaRPr lang="en-PH" dirty="0"/>
          </a:p>
        </p:txBody>
      </p:sp>
      <p:cxnSp>
        <p:nvCxnSpPr>
          <p:cNvPr id="45" name="Straight Arrow Connector 44"/>
          <p:cNvCxnSpPr>
            <a:endCxn id="38" idx="3"/>
          </p:cNvCxnSpPr>
          <p:nvPr/>
        </p:nvCxnSpPr>
        <p:spPr>
          <a:xfrm flipH="1">
            <a:off x="7066351" y="2059932"/>
            <a:ext cx="2401833" cy="73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68184" y="1766215"/>
            <a:ext cx="16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Check if it is correct answer</a:t>
            </a:r>
            <a:endParaRPr lang="en-PH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167189" y="3882224"/>
            <a:ext cx="2065961" cy="2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27034" y="3559058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Button to save created test</a:t>
            </a:r>
            <a:endParaRPr lang="en-PH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65967" y="4583440"/>
            <a:ext cx="2848948" cy="1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380241" y="4267765"/>
            <a:ext cx="164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Link to actual question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246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215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ph2150105</dc:creator>
  <cp:lastModifiedBy>ph2150092</cp:lastModifiedBy>
  <cp:revision>54</cp:revision>
  <dcterms:created xsi:type="dcterms:W3CDTF">2018-01-11T05:09:20Z</dcterms:created>
  <dcterms:modified xsi:type="dcterms:W3CDTF">2018-01-15T01:34:29Z</dcterms:modified>
</cp:coreProperties>
</file>