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4" r:id="rId4"/>
    <p:sldId id="259" r:id="rId5"/>
    <p:sldId id="261" r:id="rId6"/>
    <p:sldId id="263" r:id="rId7"/>
    <p:sldId id="257" r:id="rId8"/>
    <p:sldId id="265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ome Page" id="{8C2EEA84-5F56-4836-8FBA-9AA2F69318FC}">
          <p14:sldIdLst>
            <p14:sldId id="256"/>
          </p14:sldIdLst>
        </p14:section>
        <p14:section name="Discovery Page" id="{4E2D34B7-860D-4E86-B788-0D0D049DEA75}">
          <p14:sldIdLst>
            <p14:sldId id="258"/>
          </p14:sldIdLst>
        </p14:section>
        <p14:section name="Related Topics" id="{8CF5E741-84B2-45B4-B97F-B446193583F9}">
          <p14:sldIdLst>
            <p14:sldId id="264"/>
          </p14:sldIdLst>
        </p14:section>
        <p14:section name="Post / Pre- Test / Activities Page" id="{9E1F0DB6-3EAC-4B18-8A07-9B37ECCB624D}">
          <p14:sldIdLst>
            <p14:sldId id="259"/>
          </p14:sldIdLst>
        </p14:section>
        <p14:section name="Test Result Page (Passed)" id="{FFD01271-F914-4A6C-BB18-FA8E51F12FA9}">
          <p14:sldIdLst>
            <p14:sldId id="261"/>
          </p14:sldIdLst>
        </p14:section>
        <p14:section name="Test Result Page (Failed)" id="{A3934C36-26BE-45D3-BEFE-8FE9A61134E3}">
          <p14:sldIdLst>
            <p14:sldId id="263"/>
          </p14:sldIdLst>
        </p14:section>
        <p14:section name="Top Score Page" id="{E15CC961-9273-4A59-82B6-60F054DCD5AA}">
          <p14:sldIdLst>
            <p14:sldId id="257"/>
          </p14:sldIdLst>
        </p14:section>
        <p14:section name="Profile Page" id="{154A1813-2F6B-4796-A00D-0080F4E0AECA}">
          <p14:sldIdLst>
            <p14:sldId id="265"/>
          </p14:sldIdLst>
        </p14:section>
        <p14:section name="Log in Page" id="{ACD4FE68-4A32-4825-B0DE-B8AE60FAB11F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1" autoAdjust="0"/>
    <p:restoredTop sz="94660"/>
  </p:normalViewPr>
  <p:slideViewPr>
    <p:cSldViewPr snapToGrid="0">
      <p:cViewPr varScale="1">
        <p:scale>
          <a:sx n="97" d="100"/>
          <a:sy n="97" d="100"/>
        </p:scale>
        <p:origin x="1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1881B7-76EF-4B04-9C34-D3583E3944EF}" type="datetimeFigureOut">
              <a:rPr lang="en-PH" smtClean="0"/>
              <a:t>1/15/2018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BCB7A6-4A1A-4618-894E-191691DC02D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6981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A99B-1870-45E6-A2F7-F806AAA7BFA2}" type="datetimeFigureOut">
              <a:rPr lang="en-PH" smtClean="0"/>
              <a:t>1/15/2018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C8C80-B169-4EDC-855D-F7A4985F0E1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55304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A99B-1870-45E6-A2F7-F806AAA7BFA2}" type="datetimeFigureOut">
              <a:rPr lang="en-PH" smtClean="0"/>
              <a:t>1/15/2018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C8C80-B169-4EDC-855D-F7A4985F0E1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99206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A99B-1870-45E6-A2F7-F806AAA7BFA2}" type="datetimeFigureOut">
              <a:rPr lang="en-PH" smtClean="0"/>
              <a:t>1/15/2018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C8C80-B169-4EDC-855D-F7A4985F0E1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9964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A99B-1870-45E6-A2F7-F806AAA7BFA2}" type="datetimeFigureOut">
              <a:rPr lang="en-PH" smtClean="0"/>
              <a:t>1/15/2018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C8C80-B169-4EDC-855D-F7A4985F0E1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02879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A99B-1870-45E6-A2F7-F806AAA7BFA2}" type="datetimeFigureOut">
              <a:rPr lang="en-PH" smtClean="0"/>
              <a:t>1/15/2018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C8C80-B169-4EDC-855D-F7A4985F0E1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90060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A99B-1870-45E6-A2F7-F806AAA7BFA2}" type="datetimeFigureOut">
              <a:rPr lang="en-PH" smtClean="0"/>
              <a:t>1/15/2018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C8C80-B169-4EDC-855D-F7A4985F0E1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45434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A99B-1870-45E6-A2F7-F806AAA7BFA2}" type="datetimeFigureOut">
              <a:rPr lang="en-PH" smtClean="0"/>
              <a:t>1/15/2018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C8C80-B169-4EDC-855D-F7A4985F0E1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27858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A99B-1870-45E6-A2F7-F806AAA7BFA2}" type="datetimeFigureOut">
              <a:rPr lang="en-PH" smtClean="0"/>
              <a:t>1/15/2018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C8C80-B169-4EDC-855D-F7A4985F0E1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74370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A99B-1870-45E6-A2F7-F806AAA7BFA2}" type="datetimeFigureOut">
              <a:rPr lang="en-PH" smtClean="0"/>
              <a:t>1/15/2018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C8C80-B169-4EDC-855D-F7A4985F0E1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52599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A99B-1870-45E6-A2F7-F806AAA7BFA2}" type="datetimeFigureOut">
              <a:rPr lang="en-PH" smtClean="0"/>
              <a:t>1/15/2018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C8C80-B169-4EDC-855D-F7A4985F0E1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0631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A99B-1870-45E6-A2F7-F806AAA7BFA2}" type="datetimeFigureOut">
              <a:rPr lang="en-PH" smtClean="0"/>
              <a:t>1/15/2018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C8C80-B169-4EDC-855D-F7A4985F0E1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02920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7A99B-1870-45E6-A2F7-F806AAA7BFA2}" type="datetimeFigureOut">
              <a:rPr lang="en-PH" smtClean="0"/>
              <a:t>1/15/2018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C8C80-B169-4EDC-855D-F7A4985F0E1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3991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670" y="436987"/>
            <a:ext cx="5745489" cy="5745489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5098772" y="2388706"/>
            <a:ext cx="1888435" cy="437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Discover</a:t>
            </a:r>
            <a:endParaRPr lang="en-PH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342" y="992948"/>
            <a:ext cx="540026" cy="540026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5098772" y="2931421"/>
            <a:ext cx="1873525" cy="437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Top Score</a:t>
            </a:r>
            <a:endParaRPr lang="en-PH" dirty="0"/>
          </a:p>
        </p:txBody>
      </p:sp>
      <p:cxnSp>
        <p:nvCxnSpPr>
          <p:cNvPr id="18" name="Straight Arrow Connector 17"/>
          <p:cNvCxnSpPr>
            <a:endCxn id="8" idx="1"/>
          </p:cNvCxnSpPr>
          <p:nvPr/>
        </p:nvCxnSpPr>
        <p:spPr>
          <a:xfrm flipV="1">
            <a:off x="2872409" y="1262961"/>
            <a:ext cx="3704933" cy="217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743200" y="2213720"/>
            <a:ext cx="2252869" cy="3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899188" y="3085725"/>
            <a:ext cx="2096359" cy="64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28985" y="1890555"/>
            <a:ext cx="2628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Link to lesson module </a:t>
            </a:r>
          </a:p>
          <a:p>
            <a:r>
              <a:rPr lang="en-PH" dirty="0" smtClean="0"/>
              <a:t>( Related articles / videos)</a:t>
            </a:r>
            <a:endParaRPr lang="en-PH" dirty="0"/>
          </a:p>
        </p:txBody>
      </p:sp>
      <p:sp>
        <p:nvSpPr>
          <p:cNvPr id="28" name="TextBox 27"/>
          <p:cNvSpPr txBox="1"/>
          <p:nvPr/>
        </p:nvSpPr>
        <p:spPr>
          <a:xfrm>
            <a:off x="1161193" y="2860051"/>
            <a:ext cx="1918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Link to top score</a:t>
            </a:r>
            <a:endParaRPr lang="en-PH" dirty="0"/>
          </a:p>
        </p:txBody>
      </p:sp>
      <p:sp>
        <p:nvSpPr>
          <p:cNvPr id="30" name="TextBox 29"/>
          <p:cNvSpPr txBox="1"/>
          <p:nvPr/>
        </p:nvSpPr>
        <p:spPr>
          <a:xfrm>
            <a:off x="1367615" y="1295355"/>
            <a:ext cx="1505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Link to profile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97078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670" y="436987"/>
            <a:ext cx="5745489" cy="574548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610" y="3332022"/>
            <a:ext cx="1893497" cy="14089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497" y="954243"/>
            <a:ext cx="422765" cy="422765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endCxn id="8" idx="1"/>
          </p:cNvCxnSpPr>
          <p:nvPr/>
        </p:nvCxnSpPr>
        <p:spPr>
          <a:xfrm flipV="1">
            <a:off x="2961564" y="1165626"/>
            <a:ext cx="3704933" cy="275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67615" y="1295355"/>
            <a:ext cx="1505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Link to profile</a:t>
            </a:r>
            <a:endParaRPr lang="en-PH" dirty="0"/>
          </a:p>
        </p:txBody>
      </p:sp>
      <p:sp>
        <p:nvSpPr>
          <p:cNvPr id="2" name="TextBox 1"/>
          <p:cNvSpPr txBox="1"/>
          <p:nvPr/>
        </p:nvSpPr>
        <p:spPr>
          <a:xfrm>
            <a:off x="5019261" y="1324907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Lesson Title</a:t>
            </a:r>
            <a:endParaRPr lang="en-PH" dirty="0"/>
          </a:p>
        </p:txBody>
      </p:sp>
      <p:sp>
        <p:nvSpPr>
          <p:cNvPr id="4" name="TextBox 3"/>
          <p:cNvSpPr txBox="1"/>
          <p:nvPr/>
        </p:nvSpPr>
        <p:spPr>
          <a:xfrm>
            <a:off x="5019261" y="1753292"/>
            <a:ext cx="20583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 smtClean="0"/>
              <a:t>Lorem ipsum dolor sit </a:t>
            </a:r>
            <a:r>
              <a:rPr lang="en-PH" sz="1400" dirty="0" err="1" smtClean="0"/>
              <a:t>amet</a:t>
            </a:r>
            <a:r>
              <a:rPr lang="en-PH" sz="1400" dirty="0" smtClean="0"/>
              <a:t>, </a:t>
            </a:r>
            <a:r>
              <a:rPr lang="en-PH" sz="1400" dirty="0" err="1" smtClean="0"/>
              <a:t>consectetur</a:t>
            </a:r>
            <a:r>
              <a:rPr lang="en-PH" sz="1400" dirty="0" smtClean="0"/>
              <a:t> </a:t>
            </a:r>
            <a:r>
              <a:rPr lang="en-PH" sz="1400" dirty="0" err="1" smtClean="0"/>
              <a:t>adipiscing</a:t>
            </a:r>
            <a:r>
              <a:rPr lang="en-PH" sz="1400" dirty="0" smtClean="0"/>
              <a:t> </a:t>
            </a:r>
            <a:r>
              <a:rPr lang="en-PH" sz="1400" dirty="0" err="1" smtClean="0"/>
              <a:t>elit</a:t>
            </a:r>
            <a:endParaRPr lang="en-PH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5019261" y="2475576"/>
            <a:ext cx="20583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Lorem ipsum dolor sit </a:t>
            </a:r>
            <a:r>
              <a:rPr lang="en-PH" sz="1400" dirty="0" err="1"/>
              <a:t>amet</a:t>
            </a:r>
            <a:r>
              <a:rPr lang="en-PH" sz="1400" dirty="0"/>
              <a:t>, </a:t>
            </a:r>
            <a:r>
              <a:rPr lang="en-PH" sz="1400" dirty="0" err="1"/>
              <a:t>consectetur</a:t>
            </a:r>
            <a:r>
              <a:rPr lang="en-PH" sz="1400" dirty="0"/>
              <a:t> </a:t>
            </a:r>
            <a:r>
              <a:rPr lang="en-PH" sz="1400" dirty="0" err="1"/>
              <a:t>adipiscing</a:t>
            </a:r>
            <a:r>
              <a:rPr lang="en-PH" sz="1400" dirty="0"/>
              <a:t> </a:t>
            </a:r>
            <a:r>
              <a:rPr lang="en-PH" sz="1400" dirty="0" err="1"/>
              <a:t>elit</a:t>
            </a:r>
            <a:endParaRPr lang="en-PH" sz="14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049080" y="1724321"/>
            <a:ext cx="183873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090843" y="3309731"/>
            <a:ext cx="1909264" cy="143123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2971800" y="1526075"/>
            <a:ext cx="2063336" cy="481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182670" y="2626426"/>
            <a:ext cx="1852466" cy="37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162759" y="4016656"/>
            <a:ext cx="1852466" cy="37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518972" y="1827170"/>
            <a:ext cx="1505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Lesson title</a:t>
            </a:r>
            <a:endParaRPr lang="en-PH" dirty="0"/>
          </a:p>
        </p:txBody>
      </p:sp>
      <p:sp>
        <p:nvSpPr>
          <p:cNvPr id="34" name="TextBox 33"/>
          <p:cNvSpPr txBox="1"/>
          <p:nvPr/>
        </p:nvSpPr>
        <p:spPr>
          <a:xfrm>
            <a:off x="1523985" y="2495443"/>
            <a:ext cx="1638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Lesson content</a:t>
            </a:r>
            <a:endParaRPr lang="en-PH" dirty="0"/>
          </a:p>
        </p:txBody>
      </p:sp>
      <p:sp>
        <p:nvSpPr>
          <p:cNvPr id="35" name="TextBox 34"/>
          <p:cNvSpPr txBox="1"/>
          <p:nvPr/>
        </p:nvSpPr>
        <p:spPr>
          <a:xfrm>
            <a:off x="1061884" y="3831990"/>
            <a:ext cx="218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Lesson photo / video</a:t>
            </a:r>
            <a:endParaRPr lang="en-PH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753" y="3754469"/>
            <a:ext cx="443210" cy="44321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080" y="995394"/>
            <a:ext cx="270460" cy="270460"/>
          </a:xfrm>
          <a:prstGeom prst="rect">
            <a:avLst/>
          </a:prstGeom>
        </p:spPr>
      </p:pic>
      <p:cxnSp>
        <p:nvCxnSpPr>
          <p:cNvPr id="41" name="Straight Arrow Connector 40"/>
          <p:cNvCxnSpPr/>
          <p:nvPr/>
        </p:nvCxnSpPr>
        <p:spPr>
          <a:xfrm flipV="1">
            <a:off x="2882886" y="1130624"/>
            <a:ext cx="2099024" cy="49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572014" y="995654"/>
            <a:ext cx="1310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Back button</a:t>
            </a:r>
            <a:endParaRPr lang="en-PH" dirty="0"/>
          </a:p>
        </p:txBody>
      </p:sp>
      <p:sp>
        <p:nvSpPr>
          <p:cNvPr id="3" name="Rounded Rectangle 2"/>
          <p:cNvSpPr/>
          <p:nvPr/>
        </p:nvSpPr>
        <p:spPr>
          <a:xfrm>
            <a:off x="4896464" y="4513006"/>
            <a:ext cx="2320413" cy="46211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Rounded Rectangle 22"/>
          <p:cNvSpPr/>
          <p:nvPr/>
        </p:nvSpPr>
        <p:spPr>
          <a:xfrm>
            <a:off x="5045194" y="4600176"/>
            <a:ext cx="688702" cy="296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/>
              <a:t>Post Test</a:t>
            </a:r>
            <a:endParaRPr lang="en-PH" sz="800" dirty="0"/>
          </a:p>
        </p:txBody>
      </p:sp>
      <p:sp>
        <p:nvSpPr>
          <p:cNvPr id="24" name="Rounded Rectangle 23"/>
          <p:cNvSpPr/>
          <p:nvPr/>
        </p:nvSpPr>
        <p:spPr>
          <a:xfrm>
            <a:off x="5788388" y="4600584"/>
            <a:ext cx="634866" cy="296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/>
              <a:t>Pre Test</a:t>
            </a:r>
            <a:endParaRPr lang="en-PH" sz="800" dirty="0"/>
          </a:p>
        </p:txBody>
      </p:sp>
      <p:sp>
        <p:nvSpPr>
          <p:cNvPr id="25" name="Rounded Rectangle 24"/>
          <p:cNvSpPr/>
          <p:nvPr/>
        </p:nvSpPr>
        <p:spPr>
          <a:xfrm>
            <a:off x="6477746" y="4592880"/>
            <a:ext cx="618718" cy="296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/>
              <a:t>Activities</a:t>
            </a:r>
            <a:endParaRPr lang="en-PH" sz="8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804403" y="4748262"/>
            <a:ext cx="2177507" cy="14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52130" y="4553551"/>
            <a:ext cx="1717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Link to post test</a:t>
            </a:r>
            <a:endParaRPr lang="en-PH" dirty="0"/>
          </a:p>
        </p:txBody>
      </p:sp>
      <p:cxnSp>
        <p:nvCxnSpPr>
          <p:cNvPr id="9" name="Elbow Connector 8"/>
          <p:cNvCxnSpPr>
            <a:endCxn id="24" idx="0"/>
          </p:cNvCxnSpPr>
          <p:nvPr/>
        </p:nvCxnSpPr>
        <p:spPr>
          <a:xfrm>
            <a:off x="2747318" y="4423535"/>
            <a:ext cx="3358503" cy="1770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26217" y="4238869"/>
            <a:ext cx="1717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Link to pre test</a:t>
            </a:r>
            <a:endParaRPr lang="en-PH" dirty="0"/>
          </a:p>
        </p:txBody>
      </p:sp>
      <p:cxnSp>
        <p:nvCxnSpPr>
          <p:cNvPr id="40" name="Elbow Connector 39"/>
          <p:cNvCxnSpPr>
            <a:endCxn id="25" idx="2"/>
          </p:cNvCxnSpPr>
          <p:nvPr/>
        </p:nvCxnSpPr>
        <p:spPr>
          <a:xfrm flipV="1">
            <a:off x="2747317" y="4889052"/>
            <a:ext cx="4039788" cy="2183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06263" y="4910839"/>
            <a:ext cx="2191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Link to activities test</a:t>
            </a:r>
            <a:endParaRPr lang="en-PH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592" y="1441318"/>
            <a:ext cx="170646" cy="170646"/>
          </a:xfrm>
          <a:prstGeom prst="rect">
            <a:avLst/>
          </a:prstGeom>
        </p:spPr>
      </p:pic>
      <p:cxnSp>
        <p:nvCxnSpPr>
          <p:cNvPr id="17" name="Straight Arrow Connector 16"/>
          <p:cNvCxnSpPr>
            <a:endCxn id="13" idx="3"/>
          </p:cNvCxnSpPr>
          <p:nvPr/>
        </p:nvCxnSpPr>
        <p:spPr>
          <a:xfrm flipH="1">
            <a:off x="6472238" y="1509573"/>
            <a:ext cx="2366962" cy="17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839200" y="1300484"/>
            <a:ext cx="2054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Link to related topic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38350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670" y="436987"/>
            <a:ext cx="5745489" cy="574548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610" y="3332022"/>
            <a:ext cx="1893497" cy="14089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497" y="954243"/>
            <a:ext cx="422765" cy="422765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endCxn id="8" idx="1"/>
          </p:cNvCxnSpPr>
          <p:nvPr/>
        </p:nvCxnSpPr>
        <p:spPr>
          <a:xfrm flipV="1">
            <a:off x="2961564" y="1165626"/>
            <a:ext cx="3704933" cy="275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67615" y="1295355"/>
            <a:ext cx="1505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Link to profile</a:t>
            </a:r>
            <a:endParaRPr lang="en-PH" dirty="0"/>
          </a:p>
        </p:txBody>
      </p:sp>
      <p:sp>
        <p:nvSpPr>
          <p:cNvPr id="2" name="TextBox 1"/>
          <p:cNvSpPr txBox="1"/>
          <p:nvPr/>
        </p:nvSpPr>
        <p:spPr>
          <a:xfrm>
            <a:off x="5019261" y="132490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Title</a:t>
            </a:r>
            <a:endParaRPr lang="en-PH" dirty="0"/>
          </a:p>
        </p:txBody>
      </p:sp>
      <p:sp>
        <p:nvSpPr>
          <p:cNvPr id="4" name="TextBox 3"/>
          <p:cNvSpPr txBox="1"/>
          <p:nvPr/>
        </p:nvSpPr>
        <p:spPr>
          <a:xfrm>
            <a:off x="5019261" y="1753292"/>
            <a:ext cx="20583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Lorem ipsum dolor sit </a:t>
            </a:r>
            <a:r>
              <a:rPr lang="en-PH" sz="1400" dirty="0" err="1"/>
              <a:t>amet</a:t>
            </a:r>
            <a:r>
              <a:rPr lang="en-PH" sz="1400" dirty="0"/>
              <a:t>, </a:t>
            </a:r>
            <a:r>
              <a:rPr lang="en-PH" sz="1400" dirty="0" err="1"/>
              <a:t>consectetur</a:t>
            </a:r>
            <a:r>
              <a:rPr lang="en-PH" sz="1400" dirty="0"/>
              <a:t> </a:t>
            </a:r>
            <a:r>
              <a:rPr lang="en-PH" sz="1400" dirty="0" err="1"/>
              <a:t>adipiscing</a:t>
            </a:r>
            <a:r>
              <a:rPr lang="en-PH" sz="1400" dirty="0"/>
              <a:t> </a:t>
            </a:r>
            <a:r>
              <a:rPr lang="en-PH" sz="1400" dirty="0" err="1"/>
              <a:t>elit</a:t>
            </a:r>
            <a:endParaRPr lang="en-PH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5019261" y="2475576"/>
            <a:ext cx="20583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Lorem ipsum dolor sit </a:t>
            </a:r>
            <a:r>
              <a:rPr lang="en-PH" sz="1400" dirty="0" err="1"/>
              <a:t>amet</a:t>
            </a:r>
            <a:r>
              <a:rPr lang="en-PH" sz="1400" dirty="0"/>
              <a:t>, </a:t>
            </a:r>
            <a:r>
              <a:rPr lang="en-PH" sz="1400" dirty="0" err="1"/>
              <a:t>consectetur</a:t>
            </a:r>
            <a:r>
              <a:rPr lang="en-PH" sz="1400" dirty="0"/>
              <a:t> </a:t>
            </a:r>
            <a:r>
              <a:rPr lang="en-PH" sz="1400" dirty="0" err="1"/>
              <a:t>adipiscing</a:t>
            </a:r>
            <a:r>
              <a:rPr lang="en-PH" sz="1400" dirty="0"/>
              <a:t> </a:t>
            </a:r>
            <a:r>
              <a:rPr lang="en-PH" sz="1400" dirty="0" err="1"/>
              <a:t>elit</a:t>
            </a:r>
            <a:endParaRPr lang="en-PH" sz="14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049080" y="1724321"/>
            <a:ext cx="183873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090843" y="3309731"/>
            <a:ext cx="1909264" cy="143123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2971800" y="1526075"/>
            <a:ext cx="2063336" cy="481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182670" y="2626426"/>
            <a:ext cx="1852466" cy="37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162759" y="4016656"/>
            <a:ext cx="1852466" cy="37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40194" y="1827170"/>
            <a:ext cx="1884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Related topic title</a:t>
            </a:r>
            <a:endParaRPr lang="en-PH" dirty="0"/>
          </a:p>
        </p:txBody>
      </p:sp>
      <p:sp>
        <p:nvSpPr>
          <p:cNvPr id="34" name="TextBox 33"/>
          <p:cNvSpPr txBox="1"/>
          <p:nvPr/>
        </p:nvSpPr>
        <p:spPr>
          <a:xfrm>
            <a:off x="934065" y="2495443"/>
            <a:ext cx="22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Related topic content</a:t>
            </a:r>
            <a:endParaRPr lang="en-PH" dirty="0"/>
          </a:p>
        </p:txBody>
      </p:sp>
      <p:sp>
        <p:nvSpPr>
          <p:cNvPr id="35" name="TextBox 34"/>
          <p:cNvSpPr txBox="1"/>
          <p:nvPr/>
        </p:nvSpPr>
        <p:spPr>
          <a:xfrm>
            <a:off x="1681316" y="3831990"/>
            <a:ext cx="156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Related topic photo / video</a:t>
            </a:r>
            <a:endParaRPr lang="en-PH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753" y="3754469"/>
            <a:ext cx="443210" cy="44321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080" y="995394"/>
            <a:ext cx="270460" cy="270460"/>
          </a:xfrm>
          <a:prstGeom prst="rect">
            <a:avLst/>
          </a:prstGeom>
        </p:spPr>
      </p:pic>
      <p:cxnSp>
        <p:nvCxnSpPr>
          <p:cNvPr id="41" name="Straight Arrow Connector 40"/>
          <p:cNvCxnSpPr/>
          <p:nvPr/>
        </p:nvCxnSpPr>
        <p:spPr>
          <a:xfrm flipV="1">
            <a:off x="2882886" y="1130624"/>
            <a:ext cx="2099024" cy="49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572014" y="995654"/>
            <a:ext cx="1310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Back button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35225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670" y="436987"/>
            <a:ext cx="5745489" cy="574548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610" y="2546826"/>
            <a:ext cx="1893497" cy="14089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497" y="954243"/>
            <a:ext cx="422765" cy="422765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endCxn id="8" idx="1"/>
          </p:cNvCxnSpPr>
          <p:nvPr/>
        </p:nvCxnSpPr>
        <p:spPr>
          <a:xfrm flipV="1">
            <a:off x="2961564" y="1165626"/>
            <a:ext cx="3704933" cy="275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67615" y="1295355"/>
            <a:ext cx="1505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Link to profile</a:t>
            </a:r>
            <a:endParaRPr lang="en-PH" dirty="0"/>
          </a:p>
        </p:txBody>
      </p:sp>
      <p:sp>
        <p:nvSpPr>
          <p:cNvPr id="2" name="TextBox 1"/>
          <p:cNvSpPr txBox="1"/>
          <p:nvPr/>
        </p:nvSpPr>
        <p:spPr>
          <a:xfrm>
            <a:off x="5019261" y="1324907"/>
            <a:ext cx="15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Question Title</a:t>
            </a:r>
            <a:endParaRPr lang="en-PH" dirty="0"/>
          </a:p>
        </p:txBody>
      </p:sp>
      <p:sp>
        <p:nvSpPr>
          <p:cNvPr id="22" name="TextBox 21"/>
          <p:cNvSpPr txBox="1"/>
          <p:nvPr/>
        </p:nvSpPr>
        <p:spPr>
          <a:xfrm>
            <a:off x="5015225" y="1757671"/>
            <a:ext cx="20583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Lorem ipsum dolor sit </a:t>
            </a:r>
            <a:r>
              <a:rPr lang="en-PH" sz="1400" dirty="0" err="1"/>
              <a:t>amet</a:t>
            </a:r>
            <a:r>
              <a:rPr lang="en-PH" sz="1400" dirty="0"/>
              <a:t>, </a:t>
            </a:r>
            <a:r>
              <a:rPr lang="en-PH" sz="1400" dirty="0" err="1"/>
              <a:t>consectetur</a:t>
            </a:r>
            <a:r>
              <a:rPr lang="en-PH" sz="1400" dirty="0"/>
              <a:t> </a:t>
            </a:r>
            <a:r>
              <a:rPr lang="en-PH" sz="1400" dirty="0" err="1"/>
              <a:t>adipiscing</a:t>
            </a:r>
            <a:r>
              <a:rPr lang="en-PH" sz="1400" dirty="0"/>
              <a:t> </a:t>
            </a:r>
            <a:r>
              <a:rPr lang="en-PH" sz="1400" dirty="0" err="1"/>
              <a:t>elit</a:t>
            </a:r>
            <a:endParaRPr lang="en-PH" sz="14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049080" y="1724321"/>
            <a:ext cx="183873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090843" y="2534475"/>
            <a:ext cx="1909264" cy="143123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2971800" y="1526075"/>
            <a:ext cx="2063336" cy="481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182670" y="2196502"/>
            <a:ext cx="1832555" cy="467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162759" y="3199569"/>
            <a:ext cx="1852466" cy="37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518972" y="1827170"/>
            <a:ext cx="1505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Question title</a:t>
            </a:r>
            <a:endParaRPr lang="en-PH" dirty="0"/>
          </a:p>
        </p:txBody>
      </p:sp>
      <p:sp>
        <p:nvSpPr>
          <p:cNvPr id="34" name="TextBox 33"/>
          <p:cNvSpPr txBox="1"/>
          <p:nvPr/>
        </p:nvSpPr>
        <p:spPr>
          <a:xfrm>
            <a:off x="1023730" y="2495443"/>
            <a:ext cx="2139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Question description</a:t>
            </a:r>
            <a:endParaRPr lang="en-PH" dirty="0"/>
          </a:p>
        </p:txBody>
      </p:sp>
      <p:sp>
        <p:nvSpPr>
          <p:cNvPr id="35" name="TextBox 34"/>
          <p:cNvSpPr txBox="1"/>
          <p:nvPr/>
        </p:nvSpPr>
        <p:spPr>
          <a:xfrm>
            <a:off x="815009" y="3027258"/>
            <a:ext cx="240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Question video / photo</a:t>
            </a:r>
            <a:endParaRPr lang="en-PH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753" y="2969273"/>
            <a:ext cx="443210" cy="44321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080" y="995394"/>
            <a:ext cx="270460" cy="270460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V="1">
            <a:off x="2882886" y="1130624"/>
            <a:ext cx="2099024" cy="49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572014" y="995654"/>
            <a:ext cx="1310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Back button</a:t>
            </a:r>
            <a:endParaRPr lang="en-PH" dirty="0"/>
          </a:p>
        </p:txBody>
      </p:sp>
      <p:sp>
        <p:nvSpPr>
          <p:cNvPr id="24" name="Rounded Rectangle 23"/>
          <p:cNvSpPr/>
          <p:nvPr/>
        </p:nvSpPr>
        <p:spPr>
          <a:xfrm>
            <a:off x="5086825" y="4051172"/>
            <a:ext cx="1913281" cy="381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 smtClean="0"/>
              <a:t>A. Answer a goes here</a:t>
            </a:r>
            <a:endParaRPr lang="en-PH" sz="1400" dirty="0"/>
          </a:p>
        </p:txBody>
      </p:sp>
      <p:sp>
        <p:nvSpPr>
          <p:cNvPr id="26" name="Rounded Rectangle 25"/>
          <p:cNvSpPr/>
          <p:nvPr/>
        </p:nvSpPr>
        <p:spPr>
          <a:xfrm>
            <a:off x="5086825" y="4501570"/>
            <a:ext cx="1913281" cy="381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 smtClean="0"/>
              <a:t>B. Answer b goes here</a:t>
            </a:r>
            <a:endParaRPr lang="en-PH" sz="1400" dirty="0"/>
          </a:p>
        </p:txBody>
      </p:sp>
    </p:spTree>
    <p:extLst>
      <p:ext uri="{BB962C8B-B14F-4D97-AF65-F5344CB8AC3E}">
        <p14:creationId xmlns:p14="http://schemas.microsoft.com/office/powerpoint/2010/main" val="49316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670" y="436987"/>
            <a:ext cx="5745489" cy="57454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497" y="954243"/>
            <a:ext cx="422765" cy="422765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endCxn id="8" idx="1"/>
          </p:cNvCxnSpPr>
          <p:nvPr/>
        </p:nvCxnSpPr>
        <p:spPr>
          <a:xfrm flipV="1">
            <a:off x="2961564" y="1165626"/>
            <a:ext cx="3704933" cy="275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67615" y="1295355"/>
            <a:ext cx="1505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Link to profile</a:t>
            </a:r>
            <a:endParaRPr lang="en-PH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080" y="995394"/>
            <a:ext cx="270460" cy="270460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V="1">
            <a:off x="2882886" y="1130624"/>
            <a:ext cx="2099024" cy="49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572014" y="995654"/>
            <a:ext cx="1310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Back button</a:t>
            </a:r>
            <a:endParaRPr lang="en-PH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210" y="1739827"/>
            <a:ext cx="1148893" cy="114889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63319" y="3546782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dirty="0" smtClean="0"/>
              <a:t>90 %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04445" y="3924473"/>
            <a:ext cx="1773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Top Score: 100 %</a:t>
            </a:r>
            <a:endParaRPr lang="en-PH" dirty="0"/>
          </a:p>
        </p:txBody>
      </p:sp>
      <p:sp>
        <p:nvSpPr>
          <p:cNvPr id="5" name="TextBox 4"/>
          <p:cNvSpPr txBox="1"/>
          <p:nvPr/>
        </p:nvSpPr>
        <p:spPr>
          <a:xfrm>
            <a:off x="5378685" y="1262964"/>
            <a:ext cx="1283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dirty="0" smtClean="0"/>
              <a:t>Post Test</a:t>
            </a:r>
            <a:endParaRPr lang="en-PH" sz="2400" dirty="0"/>
          </a:p>
        </p:txBody>
      </p:sp>
      <p:cxnSp>
        <p:nvCxnSpPr>
          <p:cNvPr id="13" name="Straight Arrow Connector 12"/>
          <p:cNvCxnSpPr>
            <a:endCxn id="5" idx="1"/>
          </p:cNvCxnSpPr>
          <p:nvPr/>
        </p:nvCxnSpPr>
        <p:spPr>
          <a:xfrm flipV="1">
            <a:off x="2961564" y="1493797"/>
            <a:ext cx="2417121" cy="380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961564" y="2335866"/>
            <a:ext cx="2417121" cy="185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195635" y="3663475"/>
            <a:ext cx="2467684" cy="111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4" idx="1"/>
          </p:cNvCxnSpPr>
          <p:nvPr/>
        </p:nvCxnSpPr>
        <p:spPr>
          <a:xfrm flipV="1">
            <a:off x="3195635" y="4109139"/>
            <a:ext cx="1908810" cy="16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495869" y="1700268"/>
            <a:ext cx="1657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Test result type</a:t>
            </a:r>
            <a:endParaRPr lang="en-PH" dirty="0"/>
          </a:p>
        </p:txBody>
      </p:sp>
      <p:sp>
        <p:nvSpPr>
          <p:cNvPr id="22" name="TextBox 21"/>
          <p:cNvSpPr txBox="1"/>
          <p:nvPr/>
        </p:nvSpPr>
        <p:spPr>
          <a:xfrm>
            <a:off x="382140" y="2335866"/>
            <a:ext cx="2579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Score </a:t>
            </a:r>
            <a:r>
              <a:rPr lang="en-PH" dirty="0" smtClean="0"/>
              <a:t>icon (</a:t>
            </a:r>
            <a:r>
              <a:rPr lang="en-PH" dirty="0"/>
              <a:t>pass or failed)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115171" y="3444546"/>
            <a:ext cx="1108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Test score</a:t>
            </a:r>
            <a:endParaRPr lang="en-PH" dirty="0"/>
          </a:p>
        </p:txBody>
      </p:sp>
      <p:sp>
        <p:nvSpPr>
          <p:cNvPr id="25" name="TextBox 24"/>
          <p:cNvSpPr txBox="1"/>
          <p:nvPr/>
        </p:nvSpPr>
        <p:spPr>
          <a:xfrm>
            <a:off x="2106683" y="3932890"/>
            <a:ext cx="108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Top Score</a:t>
            </a:r>
            <a:endParaRPr lang="en-PH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131" y="2967280"/>
            <a:ext cx="1001047" cy="549594"/>
          </a:xfrm>
          <a:prstGeom prst="rect">
            <a:avLst/>
          </a:prstGeom>
        </p:spPr>
      </p:pic>
      <p:sp>
        <p:nvSpPr>
          <p:cNvPr id="28" name="Rounded Rectangle 27"/>
          <p:cNvSpPr/>
          <p:nvPr/>
        </p:nvSpPr>
        <p:spPr>
          <a:xfrm>
            <a:off x="5431816" y="4319310"/>
            <a:ext cx="1247194" cy="381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/>
              <a:t>Next Lesson</a:t>
            </a:r>
            <a:endParaRPr lang="en-PH" sz="1400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3412453" y="4510151"/>
            <a:ext cx="1908810" cy="16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495869" y="4342319"/>
            <a:ext cx="191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Link to next lesson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8486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670" y="436987"/>
            <a:ext cx="5745489" cy="57454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497" y="954243"/>
            <a:ext cx="422765" cy="422765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endCxn id="8" idx="1"/>
          </p:cNvCxnSpPr>
          <p:nvPr/>
        </p:nvCxnSpPr>
        <p:spPr>
          <a:xfrm flipV="1">
            <a:off x="2961564" y="1165626"/>
            <a:ext cx="3704933" cy="275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67615" y="1295355"/>
            <a:ext cx="1505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Link to profile</a:t>
            </a:r>
            <a:endParaRPr lang="en-PH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080" y="995394"/>
            <a:ext cx="270460" cy="270460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V="1">
            <a:off x="2882886" y="1130624"/>
            <a:ext cx="2099024" cy="49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572014" y="995654"/>
            <a:ext cx="1310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Back button</a:t>
            </a:r>
            <a:endParaRPr lang="en-PH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210" y="1739827"/>
            <a:ext cx="1148893" cy="114889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63319" y="3546782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dirty="0" smtClean="0"/>
              <a:t>70 %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04445" y="3924473"/>
            <a:ext cx="1773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Top Score: 100 %</a:t>
            </a:r>
            <a:endParaRPr lang="en-PH" dirty="0"/>
          </a:p>
        </p:txBody>
      </p:sp>
      <p:sp>
        <p:nvSpPr>
          <p:cNvPr id="5" name="TextBox 4"/>
          <p:cNvSpPr txBox="1"/>
          <p:nvPr/>
        </p:nvSpPr>
        <p:spPr>
          <a:xfrm>
            <a:off x="5378685" y="1262964"/>
            <a:ext cx="1283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dirty="0" smtClean="0"/>
              <a:t>Post Test</a:t>
            </a:r>
            <a:endParaRPr lang="en-PH" sz="2400" dirty="0"/>
          </a:p>
        </p:txBody>
      </p:sp>
      <p:cxnSp>
        <p:nvCxnSpPr>
          <p:cNvPr id="13" name="Straight Arrow Connector 12"/>
          <p:cNvCxnSpPr>
            <a:endCxn id="5" idx="1"/>
          </p:cNvCxnSpPr>
          <p:nvPr/>
        </p:nvCxnSpPr>
        <p:spPr>
          <a:xfrm flipV="1">
            <a:off x="2961564" y="1493797"/>
            <a:ext cx="2417121" cy="380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961564" y="2335866"/>
            <a:ext cx="2417121" cy="185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195635" y="3663475"/>
            <a:ext cx="2467684" cy="111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4" idx="1"/>
          </p:cNvCxnSpPr>
          <p:nvPr/>
        </p:nvCxnSpPr>
        <p:spPr>
          <a:xfrm flipV="1">
            <a:off x="3195635" y="4109139"/>
            <a:ext cx="1908810" cy="16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495869" y="1700268"/>
            <a:ext cx="1657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Test result type</a:t>
            </a:r>
            <a:endParaRPr lang="en-PH" dirty="0"/>
          </a:p>
        </p:txBody>
      </p:sp>
      <p:sp>
        <p:nvSpPr>
          <p:cNvPr id="22" name="TextBox 21"/>
          <p:cNvSpPr txBox="1"/>
          <p:nvPr/>
        </p:nvSpPr>
        <p:spPr>
          <a:xfrm>
            <a:off x="382140" y="2335866"/>
            <a:ext cx="2579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Score </a:t>
            </a:r>
            <a:r>
              <a:rPr lang="en-PH" dirty="0" smtClean="0"/>
              <a:t>icon (</a:t>
            </a:r>
            <a:r>
              <a:rPr lang="en-PH" dirty="0"/>
              <a:t>pass or failed)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115171" y="3444546"/>
            <a:ext cx="1108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Test score</a:t>
            </a:r>
            <a:endParaRPr lang="en-PH" dirty="0"/>
          </a:p>
        </p:txBody>
      </p:sp>
      <p:sp>
        <p:nvSpPr>
          <p:cNvPr id="25" name="TextBox 24"/>
          <p:cNvSpPr txBox="1"/>
          <p:nvPr/>
        </p:nvSpPr>
        <p:spPr>
          <a:xfrm>
            <a:off x="2106683" y="3932890"/>
            <a:ext cx="108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Top Score</a:t>
            </a:r>
            <a:endParaRPr lang="en-PH" dirty="0"/>
          </a:p>
        </p:txBody>
      </p:sp>
      <p:sp>
        <p:nvSpPr>
          <p:cNvPr id="28" name="Rounded Rectangle 27"/>
          <p:cNvSpPr/>
          <p:nvPr/>
        </p:nvSpPr>
        <p:spPr>
          <a:xfrm>
            <a:off x="5431816" y="4319310"/>
            <a:ext cx="1247194" cy="381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/>
              <a:t>Try again</a:t>
            </a:r>
            <a:endParaRPr lang="en-PH" sz="1400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3412453" y="4510151"/>
            <a:ext cx="1908810" cy="16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671852" y="4313051"/>
            <a:ext cx="191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Link to current lesson to try again</a:t>
            </a:r>
            <a:endParaRPr lang="en-PH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816" y="1742523"/>
            <a:ext cx="1218919" cy="114926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009" y="2953767"/>
            <a:ext cx="558313" cy="53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76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670" y="436987"/>
            <a:ext cx="5745489" cy="57454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172" y="1231418"/>
            <a:ext cx="895696" cy="89569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29730" y="2127114"/>
            <a:ext cx="1251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John F. Doe</a:t>
            </a:r>
            <a:endParaRPr lang="en-PH" dirty="0"/>
          </a:p>
        </p:txBody>
      </p:sp>
      <p:sp>
        <p:nvSpPr>
          <p:cNvPr id="9" name="TextBox 8"/>
          <p:cNvSpPr txBox="1"/>
          <p:nvPr/>
        </p:nvSpPr>
        <p:spPr>
          <a:xfrm>
            <a:off x="5703524" y="2410543"/>
            <a:ext cx="759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400" dirty="0" smtClean="0"/>
              <a:t>Grade 3</a:t>
            </a:r>
            <a:endParaRPr lang="en-PH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921738" y="3412091"/>
            <a:ext cx="224343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dirty="0" smtClean="0"/>
              <a:t>Top 1: Jan. 2, 2018 - 100 %</a:t>
            </a:r>
            <a:endParaRPr lang="en-PH" sz="15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4989444" y="3766931"/>
            <a:ext cx="211609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928362" y="3817038"/>
            <a:ext cx="21456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dirty="0" smtClean="0"/>
              <a:t>Top 2: Jan. 2, 2018 - 90 %</a:t>
            </a:r>
            <a:endParaRPr lang="en-PH" sz="1500" dirty="0"/>
          </a:p>
        </p:txBody>
      </p:sp>
      <p:sp>
        <p:nvSpPr>
          <p:cNvPr id="32" name="TextBox 31"/>
          <p:cNvSpPr txBox="1"/>
          <p:nvPr/>
        </p:nvSpPr>
        <p:spPr>
          <a:xfrm>
            <a:off x="4921737" y="4231924"/>
            <a:ext cx="21456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dirty="0" smtClean="0"/>
              <a:t>Top 3: Jan. 2, 2018 - 80 %</a:t>
            </a:r>
            <a:endParaRPr lang="en-PH" sz="150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5002698" y="4177745"/>
            <a:ext cx="211609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985407" y="4591529"/>
            <a:ext cx="211609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882886" y="1130624"/>
            <a:ext cx="2099024" cy="49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572014" y="995654"/>
            <a:ext cx="1310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Back button</a:t>
            </a:r>
            <a:endParaRPr lang="en-PH" dirty="0"/>
          </a:p>
        </p:txBody>
      </p:sp>
      <p:cxnSp>
        <p:nvCxnSpPr>
          <p:cNvPr id="35" name="Straight Arrow Connector 34"/>
          <p:cNvCxnSpPr>
            <a:endCxn id="8" idx="1"/>
          </p:cNvCxnSpPr>
          <p:nvPr/>
        </p:nvCxnSpPr>
        <p:spPr>
          <a:xfrm flipV="1">
            <a:off x="3530148" y="1679266"/>
            <a:ext cx="2099024" cy="341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072985" y="1811652"/>
            <a:ext cx="1405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Profile photo</a:t>
            </a:r>
            <a:endParaRPr lang="en-PH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080" y="995394"/>
            <a:ext cx="270460" cy="270460"/>
          </a:xfrm>
          <a:prstGeom prst="rect">
            <a:avLst/>
          </a:prstGeom>
        </p:spPr>
      </p:pic>
      <p:sp>
        <p:nvSpPr>
          <p:cNvPr id="38" name="Rounded Rectangle 37"/>
          <p:cNvSpPr/>
          <p:nvPr/>
        </p:nvSpPr>
        <p:spPr>
          <a:xfrm>
            <a:off x="4981910" y="2979541"/>
            <a:ext cx="729537" cy="296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/>
              <a:t>Post Test</a:t>
            </a:r>
            <a:endParaRPr lang="en-PH" sz="800" dirty="0"/>
          </a:p>
        </p:txBody>
      </p:sp>
      <p:sp>
        <p:nvSpPr>
          <p:cNvPr id="43" name="Rounded Rectangle 42"/>
          <p:cNvSpPr/>
          <p:nvPr/>
        </p:nvSpPr>
        <p:spPr>
          <a:xfrm>
            <a:off x="5765939" y="2979949"/>
            <a:ext cx="634866" cy="296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/>
              <a:t>Pre Test</a:t>
            </a:r>
            <a:endParaRPr lang="en-PH" sz="800" dirty="0"/>
          </a:p>
        </p:txBody>
      </p:sp>
      <p:sp>
        <p:nvSpPr>
          <p:cNvPr id="45" name="Rounded Rectangle 44"/>
          <p:cNvSpPr/>
          <p:nvPr/>
        </p:nvSpPr>
        <p:spPr>
          <a:xfrm>
            <a:off x="6455297" y="2972245"/>
            <a:ext cx="618718" cy="296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/>
              <a:t>Activities</a:t>
            </a:r>
            <a:endParaRPr lang="en-PH" sz="8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660503" y="3155688"/>
            <a:ext cx="2267859" cy="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/>
          <p:cNvCxnSpPr>
            <a:endCxn id="43" idx="0"/>
          </p:cNvCxnSpPr>
          <p:nvPr/>
        </p:nvCxnSpPr>
        <p:spPr>
          <a:xfrm flipV="1">
            <a:off x="2969862" y="2979949"/>
            <a:ext cx="3113510" cy="84017"/>
          </a:xfrm>
          <a:prstGeom prst="bentConnector4">
            <a:avLst>
              <a:gd name="adj1" fmla="val 44902"/>
              <a:gd name="adj2" fmla="val 3720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endCxn id="45" idx="0"/>
          </p:cNvCxnSpPr>
          <p:nvPr/>
        </p:nvCxnSpPr>
        <p:spPr>
          <a:xfrm flipV="1">
            <a:off x="2599065" y="2972245"/>
            <a:ext cx="4165591" cy="274029"/>
          </a:xfrm>
          <a:prstGeom prst="bentConnector4">
            <a:avLst>
              <a:gd name="adj1" fmla="val 46287"/>
              <a:gd name="adj2" fmla="val 1834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881715" y="2804513"/>
            <a:ext cx="1174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Top Score Type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53408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926" y="436987"/>
            <a:ext cx="5745489" cy="5745489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597" y="3419907"/>
            <a:ext cx="2126813" cy="14089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561" y="436987"/>
            <a:ext cx="5745489" cy="57454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504" y="1231418"/>
            <a:ext cx="895696" cy="89569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45062" y="2127114"/>
            <a:ext cx="1251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John F. Doe</a:t>
            </a:r>
            <a:endParaRPr lang="en-PH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398218" y="1130624"/>
            <a:ext cx="2099024" cy="49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7346" y="995654"/>
            <a:ext cx="1310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Back button</a:t>
            </a:r>
            <a:endParaRPr lang="en-PH" dirty="0"/>
          </a:p>
        </p:txBody>
      </p:sp>
      <p:cxnSp>
        <p:nvCxnSpPr>
          <p:cNvPr id="35" name="Straight Arrow Connector 34"/>
          <p:cNvCxnSpPr>
            <a:endCxn id="8" idx="1"/>
          </p:cNvCxnSpPr>
          <p:nvPr/>
        </p:nvCxnSpPr>
        <p:spPr>
          <a:xfrm flipV="1">
            <a:off x="2045480" y="1679266"/>
            <a:ext cx="2099024" cy="341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88317" y="1811652"/>
            <a:ext cx="1405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Profile photo</a:t>
            </a:r>
            <a:endParaRPr lang="en-PH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570" y="995394"/>
            <a:ext cx="270460" cy="27046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218856" y="2410543"/>
            <a:ext cx="759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400" dirty="0" smtClean="0"/>
              <a:t>Grade 3</a:t>
            </a:r>
            <a:endParaRPr lang="en-PH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597" y="1807694"/>
            <a:ext cx="2126813" cy="923626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6940062" y="1357505"/>
            <a:ext cx="1006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400" dirty="0" smtClean="0"/>
              <a:t>Monitoring</a:t>
            </a:r>
            <a:endParaRPr lang="en-PH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6928320" y="2759371"/>
            <a:ext cx="987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400" dirty="0" smtClean="0"/>
              <a:t>Dyscalculia</a:t>
            </a:r>
            <a:endParaRPr lang="en-PH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97144" y="3067148"/>
            <a:ext cx="20544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400" dirty="0" smtClean="0"/>
              <a:t>Content for dyscalculia ….</a:t>
            </a:r>
            <a:endParaRPr lang="en-PH" sz="1400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7000510" y="1684946"/>
            <a:ext cx="211609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000510" y="3059008"/>
            <a:ext cx="211609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7051056" y="3419907"/>
            <a:ext cx="2112850" cy="143123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289" y="3988946"/>
            <a:ext cx="443210" cy="44321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055" y="998090"/>
            <a:ext cx="270460" cy="27046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3388260" y="3444797"/>
            <a:ext cx="224343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dirty="0" smtClean="0"/>
              <a:t>Top 1: Jan. 2, 2018 - 100 %</a:t>
            </a:r>
            <a:endParaRPr lang="en-PH" sz="1500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3455966" y="3799637"/>
            <a:ext cx="211609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394884" y="3849744"/>
            <a:ext cx="21456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dirty="0" smtClean="0"/>
              <a:t>Top 2: Jan. 2, 2018 - 90 %</a:t>
            </a:r>
            <a:endParaRPr lang="en-PH" sz="1500" dirty="0"/>
          </a:p>
        </p:txBody>
      </p:sp>
      <p:sp>
        <p:nvSpPr>
          <p:cNvPr id="54" name="TextBox 53"/>
          <p:cNvSpPr txBox="1"/>
          <p:nvPr/>
        </p:nvSpPr>
        <p:spPr>
          <a:xfrm>
            <a:off x="3388259" y="4264630"/>
            <a:ext cx="21456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dirty="0" smtClean="0"/>
              <a:t>Top 3: Jan. 2, 2018 - 80 %</a:t>
            </a:r>
            <a:endParaRPr lang="en-PH" sz="1500" dirty="0"/>
          </a:p>
        </p:txBody>
      </p:sp>
      <p:cxnSp>
        <p:nvCxnSpPr>
          <p:cNvPr id="55" name="Straight Connector 54"/>
          <p:cNvCxnSpPr/>
          <p:nvPr/>
        </p:nvCxnSpPr>
        <p:spPr>
          <a:xfrm>
            <a:off x="3469220" y="4210451"/>
            <a:ext cx="211609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451929" y="4624235"/>
            <a:ext cx="211609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3450018" y="2992706"/>
            <a:ext cx="729537" cy="296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/>
              <a:t>Post Test</a:t>
            </a:r>
            <a:endParaRPr lang="en-PH" sz="800" dirty="0"/>
          </a:p>
        </p:txBody>
      </p:sp>
      <p:sp>
        <p:nvSpPr>
          <p:cNvPr id="58" name="Rounded Rectangle 57"/>
          <p:cNvSpPr/>
          <p:nvPr/>
        </p:nvSpPr>
        <p:spPr>
          <a:xfrm>
            <a:off x="4234047" y="2993114"/>
            <a:ext cx="634866" cy="296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/>
              <a:t>Pre Test</a:t>
            </a:r>
            <a:endParaRPr lang="en-PH" sz="800" dirty="0"/>
          </a:p>
        </p:txBody>
      </p:sp>
      <p:sp>
        <p:nvSpPr>
          <p:cNvPr id="59" name="Rounded Rectangle 58"/>
          <p:cNvSpPr/>
          <p:nvPr/>
        </p:nvSpPr>
        <p:spPr>
          <a:xfrm>
            <a:off x="4923405" y="2985410"/>
            <a:ext cx="618718" cy="296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/>
              <a:t>Activities</a:t>
            </a:r>
            <a:endParaRPr lang="en-PH" sz="800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1129276" y="3088994"/>
            <a:ext cx="2267859" cy="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endCxn id="58" idx="0"/>
          </p:cNvCxnSpPr>
          <p:nvPr/>
        </p:nvCxnSpPr>
        <p:spPr>
          <a:xfrm>
            <a:off x="1423579" y="2946131"/>
            <a:ext cx="3127901" cy="469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endCxn id="59" idx="0"/>
          </p:cNvCxnSpPr>
          <p:nvPr/>
        </p:nvCxnSpPr>
        <p:spPr>
          <a:xfrm flipV="1">
            <a:off x="959365" y="2985410"/>
            <a:ext cx="4273399" cy="200049"/>
          </a:xfrm>
          <a:prstGeom prst="bentConnector4">
            <a:avLst>
              <a:gd name="adj1" fmla="val 46380"/>
              <a:gd name="adj2" fmla="val 2142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50488" y="2737819"/>
            <a:ext cx="1174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Top Score Type</a:t>
            </a:r>
            <a:endParaRPr lang="en-PH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9146872" y="1470231"/>
            <a:ext cx="960689" cy="773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8024348" y="1357505"/>
            <a:ext cx="2117628" cy="153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0104189" y="1219819"/>
            <a:ext cx="1399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Progress monitoring</a:t>
            </a:r>
            <a:endParaRPr lang="en-PH" dirty="0"/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8038496" y="2778307"/>
            <a:ext cx="2117628" cy="153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8892408" y="3030957"/>
            <a:ext cx="1275857" cy="1333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8817477" y="2913259"/>
            <a:ext cx="1347143" cy="277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0169933" y="2574705"/>
            <a:ext cx="1399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Dyscalculia</a:t>
            </a:r>
          </a:p>
          <a:p>
            <a:r>
              <a:rPr lang="en-PH" dirty="0" smtClean="0"/>
              <a:t>Level</a:t>
            </a:r>
            <a:endParaRPr lang="en-PH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521" y="1030283"/>
            <a:ext cx="256656" cy="256656"/>
          </a:xfrm>
          <a:prstGeom prst="rect">
            <a:avLst/>
          </a:prstGeom>
        </p:spPr>
      </p:pic>
      <p:cxnSp>
        <p:nvCxnSpPr>
          <p:cNvPr id="6" name="Elbow Connector 5"/>
          <p:cNvCxnSpPr/>
          <p:nvPr/>
        </p:nvCxnSpPr>
        <p:spPr>
          <a:xfrm>
            <a:off x="1474835" y="756568"/>
            <a:ext cx="3726419" cy="3385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56328" y="380137"/>
            <a:ext cx="1114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Log out button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50233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670" y="436987"/>
            <a:ext cx="5745489" cy="57454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172" y="1469954"/>
            <a:ext cx="895696" cy="895696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V="1">
            <a:off x="2882886" y="1130624"/>
            <a:ext cx="2099024" cy="49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572014" y="995654"/>
            <a:ext cx="1310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Back button</a:t>
            </a:r>
            <a:endParaRPr lang="en-PH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3182670" y="1971470"/>
            <a:ext cx="2446502" cy="56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072985" y="1811652"/>
            <a:ext cx="1011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App icon</a:t>
            </a:r>
            <a:endParaRPr lang="en-PH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080" y="995394"/>
            <a:ext cx="270460" cy="27046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989446" y="2514602"/>
            <a:ext cx="2107094" cy="377687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600" dirty="0" smtClean="0">
                <a:solidFill>
                  <a:schemeClr val="bg1">
                    <a:lumMod val="75000"/>
                  </a:schemeClr>
                </a:solidFill>
              </a:rPr>
              <a:t>Username</a:t>
            </a:r>
            <a:endParaRPr lang="en-PH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989446" y="3001621"/>
            <a:ext cx="2107094" cy="377687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600" dirty="0" smtClean="0">
                <a:solidFill>
                  <a:schemeClr val="bg1">
                    <a:lumMod val="75000"/>
                  </a:schemeClr>
                </a:solidFill>
              </a:rPr>
              <a:t>Password</a:t>
            </a:r>
            <a:endParaRPr lang="en-PH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981910" y="3474240"/>
            <a:ext cx="2114629" cy="437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Log in</a:t>
            </a:r>
            <a:endParaRPr lang="en-PH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3269974" y="2722856"/>
            <a:ext cx="1670377" cy="8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269974" y="3184989"/>
            <a:ext cx="1670377" cy="38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379304" y="3715467"/>
            <a:ext cx="15668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51051" y="2498876"/>
            <a:ext cx="1943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Account username</a:t>
            </a:r>
            <a:endParaRPr lang="en-PH" dirty="0"/>
          </a:p>
        </p:txBody>
      </p:sp>
      <p:sp>
        <p:nvSpPr>
          <p:cNvPr id="38" name="TextBox 37"/>
          <p:cNvSpPr txBox="1"/>
          <p:nvPr/>
        </p:nvSpPr>
        <p:spPr>
          <a:xfrm>
            <a:off x="1363083" y="3017137"/>
            <a:ext cx="189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Account password</a:t>
            </a:r>
            <a:endParaRPr lang="en-PH" dirty="0"/>
          </a:p>
        </p:txBody>
      </p:sp>
      <p:sp>
        <p:nvSpPr>
          <p:cNvPr id="39" name="TextBox 38"/>
          <p:cNvSpPr txBox="1"/>
          <p:nvPr/>
        </p:nvSpPr>
        <p:spPr>
          <a:xfrm>
            <a:off x="1442542" y="3535398"/>
            <a:ext cx="1935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Submit credentials for validation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302602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347</Words>
  <Application>Microsoft Office PowerPoint</Application>
  <PresentationFormat>Widescreen</PresentationFormat>
  <Paragraphs>97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ph2150105</dc:creator>
  <cp:lastModifiedBy>ph2150092</cp:lastModifiedBy>
  <cp:revision>36</cp:revision>
  <dcterms:created xsi:type="dcterms:W3CDTF">2018-01-11T05:09:20Z</dcterms:created>
  <dcterms:modified xsi:type="dcterms:W3CDTF">2018-01-15T00:56:19Z</dcterms:modified>
</cp:coreProperties>
</file>