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 in Page" id="{ACD4FE68-4A32-4825-B0DE-B8AE60FAB11F}">
          <p14:sldIdLst>
            <p14:sldId id="260"/>
          </p14:sldIdLst>
        </p14:section>
        <p14:section name="Open Side Menu" id="{6072051E-EAFF-41B8-B4BD-B6E362028397}">
          <p14:sldIdLst>
            <p14:sldId id="262"/>
          </p14:sldIdLst>
        </p14:section>
        <p14:section name="Dashboard Page" id="{B305800A-C31F-4EA3-A55F-6241F4D6EF2C}">
          <p14:sldIdLst>
            <p14:sldId id="261"/>
          </p14:sldIdLst>
        </p14:section>
        <p14:section name="Lesson Page" id="{FBE8A951-3651-47E5-A551-E7F3F357BB78}">
          <p14:sldIdLst>
            <p14:sldId id="264"/>
          </p14:sldIdLst>
        </p14:section>
        <p14:section name="Chapter Page" id="{1D0A677A-0B37-4E25-A8C2-AC3C3EFB35C8}">
          <p14:sldIdLst>
            <p14:sldId id="266"/>
          </p14:sldIdLst>
        </p14:section>
        <p14:section name="Post Test / Pre Test / Activity Page" id="{FD72A026-287A-4AAD-9FF7-0A030A3C369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81B7-76EF-4B04-9C34-D3583E3944EF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B7A6-4A1A-4618-894E-191691DC02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8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0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3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A99B-1870-45E6-A2F7-F806AAA7BFA2}" type="datetimeFigureOut">
              <a:rPr lang="en-PH" smtClean="0"/>
              <a:t>1/25/2018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469954"/>
            <a:ext cx="895696" cy="89569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82670" y="1971470"/>
            <a:ext cx="2446502" cy="5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App icon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89446" y="2514602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9446" y="3001621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81910" y="3474240"/>
            <a:ext cx="2114629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 in</a:t>
            </a:r>
            <a:endParaRPr lang="en-PH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69974" y="2722856"/>
            <a:ext cx="1670377" cy="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69974" y="3184989"/>
            <a:ext cx="1670377" cy="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9304" y="3715467"/>
            <a:ext cx="1566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1051" y="2498876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username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1363083" y="301713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password</a:t>
            </a:r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1442542" y="3535398"/>
            <a:ext cx="19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Submit credentials for validation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26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6297" y="1374577"/>
            <a:ext cx="2299561" cy="36103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86633" y="1384409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students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6633" y="1384409"/>
            <a:ext cx="1758623" cy="3600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Connector 21"/>
          <p:cNvCxnSpPr/>
          <p:nvPr/>
        </p:nvCxnSpPr>
        <p:spPr>
          <a:xfrm>
            <a:off x="4992628" y="177419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6296" y="1422153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</a:t>
            </a:r>
            <a:endParaRPr lang="en-PH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92628" y="2143524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06296" y="17914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</a:t>
            </a:r>
            <a:endParaRPr lang="en-PH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987570" y="2563159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1238" y="218162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Activities</a:t>
            </a:r>
            <a:endParaRPr lang="en-PH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998204" y="2950357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1872" y="2598318"/>
            <a:ext cx="9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Pre-test</a:t>
            </a:r>
            <a:endParaRPr lang="en-PH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998204" y="3314933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11872" y="2962894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Post-test</a:t>
            </a:r>
            <a:endParaRPr lang="en-PH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02461" y="370967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16129" y="3357633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Accounts</a:t>
            </a:r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41780" y="197501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37450" y="2393031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37544" y="2757607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37450" y="317017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37450" y="353952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36204" y="3902858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042" y="1774928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lesson module</a:t>
            </a:r>
            <a:endParaRPr lang="en-PH" dirty="0"/>
          </a:p>
        </p:txBody>
      </p:sp>
      <p:sp>
        <p:nvSpPr>
          <p:cNvPr id="49" name="TextBox 48"/>
          <p:cNvSpPr txBox="1"/>
          <p:nvPr/>
        </p:nvSpPr>
        <p:spPr>
          <a:xfrm>
            <a:off x="659886" y="2159661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pre test</a:t>
            </a:r>
            <a:endParaRPr lang="en-PH" dirty="0"/>
          </a:p>
        </p:txBody>
      </p:sp>
      <p:sp>
        <p:nvSpPr>
          <p:cNvPr id="50" name="TextBox 49"/>
          <p:cNvSpPr txBox="1"/>
          <p:nvPr/>
        </p:nvSpPr>
        <p:spPr>
          <a:xfrm>
            <a:off x="659886" y="2567951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post test</a:t>
            </a:r>
            <a:endParaRPr lang="en-PH" dirty="0"/>
          </a:p>
        </p:txBody>
      </p:sp>
      <p:sp>
        <p:nvSpPr>
          <p:cNvPr id="51" name="TextBox 50"/>
          <p:cNvSpPr txBox="1"/>
          <p:nvPr/>
        </p:nvSpPr>
        <p:spPr>
          <a:xfrm>
            <a:off x="627239" y="2952004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activities</a:t>
            </a:r>
            <a:endParaRPr lang="en-PH" dirty="0"/>
          </a:p>
        </p:txBody>
      </p:sp>
      <p:sp>
        <p:nvSpPr>
          <p:cNvPr id="52" name="TextBox 51"/>
          <p:cNvSpPr txBox="1"/>
          <p:nvPr/>
        </p:nvSpPr>
        <p:spPr>
          <a:xfrm>
            <a:off x="595938" y="3320623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accounts</a:t>
            </a:r>
            <a:endParaRPr lang="en-PH" dirty="0"/>
          </a:p>
        </p:txBody>
      </p:sp>
      <p:sp>
        <p:nvSpPr>
          <p:cNvPr id="53" name="TextBox 52"/>
          <p:cNvSpPr txBox="1"/>
          <p:nvPr/>
        </p:nvSpPr>
        <p:spPr>
          <a:xfrm>
            <a:off x="1281456" y="3705356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 out account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4950545" y="370667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Logout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36868" y="1606302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8728" y="1406215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chapter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57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accounts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372463" y="1750142"/>
            <a:ext cx="1563330" cy="2812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/>
          <p:cNvSpPr txBox="1"/>
          <p:nvPr/>
        </p:nvSpPr>
        <p:spPr>
          <a:xfrm>
            <a:off x="1636032" y="2783829"/>
            <a:ext cx="201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Contents will based on actual app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94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06" y="2550459"/>
            <a:ext cx="2135141" cy="12015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22587" y="1404643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Adding of lesson</a:t>
            </a:r>
            <a:endParaRPr lang="en-PH" dirty="0"/>
          </a:p>
        </p:txBody>
      </p:sp>
      <p:sp>
        <p:nvSpPr>
          <p:cNvPr id="3" name="Rectangle 2"/>
          <p:cNvSpPr/>
          <p:nvPr/>
        </p:nvSpPr>
        <p:spPr>
          <a:xfrm>
            <a:off x="4978674" y="2564231"/>
            <a:ext cx="2135141" cy="1201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ounded Rectangle 12"/>
          <p:cNvSpPr/>
          <p:nvPr/>
        </p:nvSpPr>
        <p:spPr>
          <a:xfrm>
            <a:off x="5004719" y="3871962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8674" y="2176381"/>
            <a:ext cx="2111948" cy="28253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Lesson title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56813" y="4591456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1480" y="42239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Lessons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1867" y="45697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lesson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13891" y="4859177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908" y="1860893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956076" y="2227423"/>
            <a:ext cx="2045791" cy="2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3551" y="184273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139859" y="3151226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76349" y="2979282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content</a:t>
            </a:r>
            <a:endParaRPr lang="en-PH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139859" y="4039826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54753" y="3715471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lesson</a:t>
            </a:r>
            <a:endParaRPr lang="en-PH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39447" y="4718723"/>
            <a:ext cx="2848948" cy="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02563" y="4394798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4978674" y="1750074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Dropdown (Chapter)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6152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922587" y="1404643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Adding of Chapter</a:t>
            </a:r>
            <a:endParaRPr lang="en-PH" dirty="0"/>
          </a:p>
        </p:txBody>
      </p:sp>
      <p:sp>
        <p:nvSpPr>
          <p:cNvPr id="13" name="Rounded Rectangle 12"/>
          <p:cNvSpPr/>
          <p:nvPr/>
        </p:nvSpPr>
        <p:spPr>
          <a:xfrm>
            <a:off x="4987844" y="2593396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8674" y="1930574"/>
            <a:ext cx="2111948" cy="28253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Lesson title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56813" y="3539399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8562" y="3163948"/>
            <a:ext cx="129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 List</a:t>
            </a:r>
          </a:p>
          <a:p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4922587" y="3576286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lesson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13891" y="4859177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2434" y="2022493"/>
            <a:ext cx="1956240" cy="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852611" y="2331832"/>
            <a:ext cx="2069976" cy="13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3551" y="1842733"/>
            <a:ext cx="13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 title</a:t>
            </a:r>
            <a:endParaRPr lang="en-PH" dirty="0"/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 flipV="1">
            <a:off x="7196027" y="3052532"/>
            <a:ext cx="2106624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02651" y="2760071"/>
            <a:ext cx="218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chapter</a:t>
            </a:r>
            <a:endParaRPr lang="en-PH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307636" y="3884063"/>
            <a:ext cx="2780759" cy="83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02562" y="4394798"/>
            <a:ext cx="218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Chapter</a:t>
            </a:r>
          </a:p>
        </p:txBody>
      </p:sp>
    </p:spTree>
    <p:extLst>
      <p:ext uri="{BB962C8B-B14F-4D97-AF65-F5344CB8AC3E}">
        <p14:creationId xmlns:p14="http://schemas.microsoft.com/office/powerpoint/2010/main" val="35186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96" y="377535"/>
            <a:ext cx="5745489" cy="67016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861680" y="1175683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Adding (test title)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88267" y="4561353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84042" y="2844147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question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50757" y="5188516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4425" y="48459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</a:t>
            </a:r>
            <a:r>
              <a:rPr lang="en-PH" dirty="0" smtClean="0"/>
              <a:t>questions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4984413" y="5223510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question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01867" y="5591270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74965" y="2146028"/>
            <a:ext cx="1986715" cy="8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041010" y="2084413"/>
            <a:ext cx="2943403" cy="329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14119" y="1676227"/>
            <a:ext cx="281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</a:t>
            </a:r>
            <a:r>
              <a:rPr lang="en-PH" dirty="0" smtClean="0"/>
              <a:t>question (</a:t>
            </a:r>
            <a:r>
              <a:rPr lang="en-PH" dirty="0" err="1" smtClean="0"/>
              <a:t>Froala</a:t>
            </a:r>
            <a:r>
              <a:rPr lang="en-PH" dirty="0" smtClean="0"/>
              <a:t> Editor)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5002446" y="3242592"/>
            <a:ext cx="1654133" cy="3451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answer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85" y="3296723"/>
            <a:ext cx="292328" cy="29232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998663" y="3654269"/>
            <a:ext cx="1654133" cy="267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1</a:t>
            </a:r>
            <a:endParaRPr lang="en-PH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91" y="3654405"/>
            <a:ext cx="253304" cy="25330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5002500" y="3951273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5" y="3970941"/>
            <a:ext cx="243529" cy="243529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002500" y="4254538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31" y="4264754"/>
            <a:ext cx="273566" cy="273566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7056676" y="3416095"/>
            <a:ext cx="1338723" cy="912927"/>
          </a:xfrm>
          <a:prstGeom prst="rightBrace">
            <a:avLst>
              <a:gd name="adj1" fmla="val 8333"/>
              <a:gd name="adj2" fmla="val 445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/>
          <p:cNvSpPr txBox="1"/>
          <p:nvPr/>
        </p:nvSpPr>
        <p:spPr>
          <a:xfrm>
            <a:off x="8375871" y="3456751"/>
            <a:ext cx="231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Draggable</a:t>
            </a:r>
            <a:r>
              <a:rPr lang="en-PH" dirty="0" smtClean="0"/>
              <a:t> for positioning (first = a)</a:t>
            </a:r>
            <a:endParaRPr lang="en-PH" dirty="0"/>
          </a:p>
        </p:txBody>
      </p:sp>
      <p:cxnSp>
        <p:nvCxnSpPr>
          <p:cNvPr id="45" name="Straight Arrow Connector 44"/>
          <p:cNvCxnSpPr>
            <a:endCxn id="38" idx="3"/>
          </p:cNvCxnSpPr>
          <p:nvPr/>
        </p:nvCxnSpPr>
        <p:spPr>
          <a:xfrm flipH="1">
            <a:off x="7004095" y="2408094"/>
            <a:ext cx="2339894" cy="137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68184" y="1766215"/>
            <a:ext cx="16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Check if it is correct answer</a:t>
            </a:r>
            <a:endParaRPr lang="en-PH" dirty="0"/>
          </a:p>
        </p:txBody>
      </p:sp>
      <p:cxnSp>
        <p:nvCxnSpPr>
          <p:cNvPr id="49" name="Straight Arrow Connector 48"/>
          <p:cNvCxnSpPr>
            <a:stCxn id="50" idx="1"/>
          </p:cNvCxnSpPr>
          <p:nvPr/>
        </p:nvCxnSpPr>
        <p:spPr>
          <a:xfrm flipH="1">
            <a:off x="7187178" y="4567387"/>
            <a:ext cx="2459951" cy="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47129" y="4244221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test</a:t>
            </a:r>
            <a:endParaRPr lang="en-PH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385375" y="5312907"/>
            <a:ext cx="2178522" cy="6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71440" y="5021987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  <p:sp>
        <p:nvSpPr>
          <p:cNvPr id="44" name="Rounded Rectangle 43"/>
          <p:cNvSpPr/>
          <p:nvPr/>
        </p:nvSpPr>
        <p:spPr>
          <a:xfrm>
            <a:off x="4987416" y="1481862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Dropdown - lessons</a:t>
            </a:r>
            <a:endParaRPr lang="en-P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001870" y="2146028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bg1">
                    <a:lumMod val="75000"/>
                  </a:schemeClr>
                </a:solidFill>
              </a:rPr>
              <a:t>Dropdown – question type</a:t>
            </a:r>
            <a:endParaRPr lang="en-P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96952" y="1816645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bg1">
                    <a:lumMod val="75000"/>
                  </a:schemeClr>
                </a:solidFill>
              </a:rPr>
              <a:t>Dropdown  - question ranges</a:t>
            </a:r>
            <a:endParaRPr lang="en-P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06789" y="2495073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solidFill>
                  <a:schemeClr val="bg1">
                    <a:lumMod val="75000"/>
                  </a:schemeClr>
                </a:solidFill>
              </a:rPr>
              <a:t>Dropdown – difficulty</a:t>
            </a:r>
            <a:endParaRPr lang="en-P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233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ph2150105</dc:creator>
  <cp:lastModifiedBy>ph2150092</cp:lastModifiedBy>
  <cp:revision>57</cp:revision>
  <dcterms:created xsi:type="dcterms:W3CDTF">2018-01-11T05:09:20Z</dcterms:created>
  <dcterms:modified xsi:type="dcterms:W3CDTF">2018-01-25T07:56:48Z</dcterms:modified>
</cp:coreProperties>
</file>