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38BD-50B6-418E-938E-8679B16C1F52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FD35-8A20-4DF4-81A7-F1393DB42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28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38BD-50B6-418E-938E-8679B16C1F52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FD35-8A20-4DF4-81A7-F1393DB42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46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38BD-50B6-418E-938E-8679B16C1F52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FD35-8A20-4DF4-81A7-F1393DB42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23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38BD-50B6-418E-938E-8679B16C1F52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FD35-8A20-4DF4-81A7-F1393DB42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764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38BD-50B6-418E-938E-8679B16C1F52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FD35-8A20-4DF4-81A7-F1393DB42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00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38BD-50B6-418E-938E-8679B16C1F52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FD35-8A20-4DF4-81A7-F1393DB42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23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38BD-50B6-418E-938E-8679B16C1F52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FD35-8A20-4DF4-81A7-F1393DB42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66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38BD-50B6-418E-938E-8679B16C1F52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FD35-8A20-4DF4-81A7-F1393DB42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79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38BD-50B6-418E-938E-8679B16C1F52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FD35-8A20-4DF4-81A7-F1393DB42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16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38BD-50B6-418E-938E-8679B16C1F52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FD35-8A20-4DF4-81A7-F1393DB42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21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38BD-50B6-418E-938E-8679B16C1F52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FD35-8A20-4DF4-81A7-F1393DB42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33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C38BD-50B6-418E-938E-8679B16C1F52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5FD35-8A20-4DF4-81A7-F1393DB42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35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Мой проект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3578" y="7093383"/>
            <a:ext cx="376844" cy="165576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43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я выбрал делать?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15541"/>
            <a:ext cx="10515600" cy="2386359"/>
          </a:xfrm>
        </p:spPr>
        <p:txBody>
          <a:bodyPr/>
          <a:lstStyle/>
          <a:p>
            <a:r>
              <a:rPr lang="ru-RU" dirty="0" smtClean="0"/>
              <a:t>Я выбрал делать сайт о мусоре, какие есть типы мусора, влияние мусора на окружающюю среду и переработка мусора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445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языки програмирования я исползовал?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884" y="3258589"/>
            <a:ext cx="10515600" cy="2968250"/>
          </a:xfrm>
        </p:spPr>
        <p:txBody>
          <a:bodyPr/>
          <a:lstStyle/>
          <a:p>
            <a:r>
              <a:rPr lang="ru-RU" dirty="0" smtClean="0"/>
              <a:t>Из языков прогромирования я использовал </a:t>
            </a:r>
            <a:r>
              <a:rPr lang="en-US" dirty="0" smtClean="0"/>
              <a:t>HTML</a:t>
            </a:r>
            <a:r>
              <a:rPr lang="lv-LV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CSS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169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 какими проблемами я столкнулся?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42211"/>
            <a:ext cx="10515600" cy="3034752"/>
          </a:xfrm>
        </p:spPr>
        <p:txBody>
          <a:bodyPr/>
          <a:lstStyle/>
          <a:p>
            <a:r>
              <a:rPr lang="ru-RU" dirty="0" smtClean="0"/>
              <a:t>Самая большая проблема это то что на мой сайт можно зайти только с </a:t>
            </a:r>
            <a:r>
              <a:rPr lang="en-GB" dirty="0" smtClean="0"/>
              <a:t>Visual Studio Code</a:t>
            </a:r>
            <a:r>
              <a:rPr lang="ru-RU" dirty="0" smtClean="0"/>
              <a:t> и к сожалению я не знаю как ее решить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76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проблемы могут навредить проекту?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75461"/>
            <a:ext cx="10515600" cy="3001501"/>
          </a:xfrm>
        </p:spPr>
        <p:txBody>
          <a:bodyPr/>
          <a:lstStyle/>
          <a:p>
            <a:r>
              <a:rPr lang="ru-RU" dirty="0" smtClean="0"/>
              <a:t>Из-за того что на сайт можно зайти только с </a:t>
            </a:r>
            <a:r>
              <a:rPr lang="en-GB" dirty="0" smtClean="0"/>
              <a:t>Visual Studio Code</a:t>
            </a:r>
            <a:r>
              <a:rPr lang="ru-RU" dirty="0" smtClean="0"/>
              <a:t> то обычные люди не смогут найти мой сайт на просторах интернета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8533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Сколько по времени заняла разроботка проекта?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34887"/>
            <a:ext cx="10515600" cy="3442076"/>
          </a:xfrm>
        </p:spPr>
        <p:txBody>
          <a:bodyPr/>
          <a:lstStyle/>
          <a:p>
            <a:r>
              <a:rPr lang="ru-RU" dirty="0" smtClean="0"/>
              <a:t>В сумме разроботка проекта заняла около 7-8 часов непрерывной работы</a:t>
            </a:r>
          </a:p>
          <a:p>
            <a:endParaRPr lang="ru-RU" dirty="0"/>
          </a:p>
          <a:p>
            <a:r>
              <a:rPr lang="ru-RU" dirty="0" smtClean="0"/>
              <a:t>Из этого времени я примерно 5 часов писал код а остольные 3-4 оформлял сайт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125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2834640"/>
            <a:ext cx="10515600" cy="942542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884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135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Мой проект</vt:lpstr>
      <vt:lpstr>Что я выбрал делать?</vt:lpstr>
      <vt:lpstr>Какие языки програмирования я исползовал?</vt:lpstr>
      <vt:lpstr>С какими проблемами я столкнулся?</vt:lpstr>
      <vt:lpstr>Как проблемы могут навредить проекту?</vt:lpstr>
      <vt:lpstr>Сколько по времени заняла разроботка проекта?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Мой проект</dc:title>
  <dc:creator>Data</dc:creator>
  <cp:lastModifiedBy>Data</cp:lastModifiedBy>
  <cp:revision>2</cp:revision>
  <dcterms:created xsi:type="dcterms:W3CDTF">2024-02-22T14:42:10Z</dcterms:created>
  <dcterms:modified xsi:type="dcterms:W3CDTF">2024-02-22T14:46:29Z</dcterms:modified>
</cp:coreProperties>
</file>