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60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452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0545B-6DFA-4DD8-A142-3E9A67B08FBB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11EC5-67A8-4E86-A956-5257DCD91F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33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13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8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80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53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0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76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4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1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6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5AA7-E601-4D6A-A80D-C14F9931E358}" type="datetimeFigureOut">
              <a:rPr lang="es-CO" smtClean="0"/>
              <a:t>9/12/2022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0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76506DB-7FD3-FCB2-6F7D-DDA1FF2BEAF2}"/>
              </a:ext>
            </a:extLst>
          </p:cNvPr>
          <p:cNvCxnSpPr>
            <a:cxnSpLocks/>
          </p:cNvCxnSpPr>
          <p:nvPr/>
        </p:nvCxnSpPr>
        <p:spPr>
          <a:xfrm>
            <a:off x="341906" y="1765190"/>
            <a:ext cx="59555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35B1507-43FB-572B-0AD5-2C7FE2AA7A26}"/>
              </a:ext>
            </a:extLst>
          </p:cNvPr>
          <p:cNvSpPr txBox="1"/>
          <p:nvPr/>
        </p:nvSpPr>
        <p:spPr>
          <a:xfrm>
            <a:off x="3522428" y="575761"/>
            <a:ext cx="2775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/>
              <a:t>Juan Esteban Gómez Campuzano</a:t>
            </a:r>
          </a:p>
          <a:p>
            <a:pPr algn="r"/>
            <a:r>
              <a:rPr lang="es-CO" sz="1400" b="1" i="1" dirty="0" err="1"/>
              <a:t>Cc.</a:t>
            </a:r>
            <a:r>
              <a:rPr lang="es-CO" sz="1400" b="1" i="1" dirty="0"/>
              <a:t> 1037648351</a:t>
            </a:r>
          </a:p>
          <a:p>
            <a:pPr algn="r"/>
            <a:r>
              <a:rPr lang="es-CO" sz="1400" b="1" i="1" dirty="0"/>
              <a:t>Cartografía Geotécnica</a:t>
            </a:r>
          </a:p>
          <a:p>
            <a:pPr algn="r"/>
            <a:r>
              <a:rPr lang="es-CO" sz="1400" b="1" i="1" dirty="0"/>
              <a:t>Edier Vicente Aristizábal Giraldo</a:t>
            </a:r>
          </a:p>
          <a:p>
            <a:pPr algn="r"/>
            <a:r>
              <a:rPr lang="es-CO" sz="1400" b="1" i="1" dirty="0"/>
              <a:t>2022-2S</a:t>
            </a:r>
          </a:p>
          <a:p>
            <a:pPr algn="r"/>
            <a:endParaRPr lang="es-CO" sz="1400" b="1" i="1" dirty="0"/>
          </a:p>
        </p:txBody>
      </p:sp>
      <p:pic>
        <p:nvPicPr>
          <p:cNvPr id="1026" name="Picture 2" descr="Comunicación Decanatura Número 001 - Facultad de Minas">
            <a:extLst>
              <a:ext uri="{FF2B5EF4-FFF2-40B4-BE49-F238E27FC236}">
                <a16:creationId xmlns:a16="http://schemas.microsoft.com/office/drawing/2014/main" id="{382EBEA7-2A31-2549-CAFD-93F424E0E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21932"/>
          <a:stretch/>
        </p:blipFill>
        <p:spPr bwMode="auto">
          <a:xfrm>
            <a:off x="341906" y="448516"/>
            <a:ext cx="2775005" cy="1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E3BACB-CEF6-86E7-668B-48D4EDF895C3}"/>
              </a:ext>
            </a:extLst>
          </p:cNvPr>
          <p:cNvSpPr txBox="1"/>
          <p:nvPr/>
        </p:nvSpPr>
        <p:spPr>
          <a:xfrm>
            <a:off x="1310309" y="1994984"/>
            <a:ext cx="42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Taller 5: Análisis exploratorio de variables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2FB77C9-B9C2-9C03-C1B1-3292996862C6}"/>
              </a:ext>
            </a:extLst>
          </p:cNvPr>
          <p:cNvCxnSpPr>
            <a:cxnSpLocks/>
          </p:cNvCxnSpPr>
          <p:nvPr/>
        </p:nvCxnSpPr>
        <p:spPr>
          <a:xfrm>
            <a:off x="341905" y="2537792"/>
            <a:ext cx="5955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2F63BC-9852-43C9-072B-1A5167C4A6D5}"/>
              </a:ext>
            </a:extLst>
          </p:cNvPr>
          <p:cNvSpPr txBox="1"/>
          <p:nvPr/>
        </p:nvSpPr>
        <p:spPr>
          <a:xfrm>
            <a:off x="341905" y="2617837"/>
            <a:ext cx="595552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El objetivo principal de éste taller es seleccionar las variables con las cuales se van a trabajar los diferentes modelos (Heurístico, bivariado, multivariado, con base física, entre otros) y comparar la información que cada una de ellas nos ofrece, para verificar si realmente tenemos una base de datos lo suficientemente no correlacionable como para hacer un modelo adecuado. Si 2 variables comparten la misma información y se emplean ambas en los modelos, prácticamente no estaríamos modelando con variedad de información.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Se cargan entonces en el código de </a:t>
            </a:r>
            <a:r>
              <a:rPr lang="es-CO" sz="1400" dirty="0" err="1"/>
              <a:t>jupyter</a:t>
            </a:r>
            <a:r>
              <a:rPr lang="es-CO" sz="1400" dirty="0"/>
              <a:t>, los mapas de: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Pendiente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Aspecto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Curvatura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Flujo Acumulado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Geología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Elevación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Cobertura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Inventario </a:t>
            </a:r>
            <a:r>
              <a:rPr lang="es-CO" sz="1400" dirty="0" err="1"/>
              <a:t>MenM</a:t>
            </a:r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De éstos mapas, los que corresponden o son compatibles (por la longitud del vector) serian todos exceptuando el de curvatura que posee algunos inconvenientes (posiblemente en el momento de generarlo en la herramienta GIS) y por lo cual no puede incluirse en el </a:t>
            </a:r>
            <a:r>
              <a:rPr lang="es-CO" sz="1400" dirty="0" err="1"/>
              <a:t>DataFrame</a:t>
            </a:r>
            <a:r>
              <a:rPr lang="es-CO" sz="1400" dirty="0"/>
              <a:t> posteriormente para realizar las evaluaciones necesarias.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Se obtiene entonces, entre otros muchos resultados (diagrama de cajas, de campana, histogramas) la matriz de correlación tal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6148137-C7CA-9A15-3B67-9354D10E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64" y="8542514"/>
            <a:ext cx="3773672" cy="3309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89F562-02DA-4599-4689-7C2D29036C1E}"/>
              </a:ext>
            </a:extLst>
          </p:cNvPr>
          <p:cNvSpPr txBox="1"/>
          <p:nvPr/>
        </p:nvSpPr>
        <p:spPr>
          <a:xfrm>
            <a:off x="317220" y="415573"/>
            <a:ext cx="6223561" cy="115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Según la matriz de correlación, tenemos que las variables que mas se correlacionan, son pendiente-elevación, pendiente-geología y elevación-geología, siendo mas alta, la correlación de las variables elevación-geología, por lo que el análisis exploratorio empieza a indicar que posiblemente ambas variables contengan información similar con base a las celdas que contienen movimientos en masa.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Finalmente se emplea el método PCA o de componentes principales para evaluar el comportamiento de cada clase y obtenemos el siguiente resultado:</a:t>
            </a:r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Se puede comparar los comportamientos de cada variable, pudiendo obtener la siguiente información de la grafica:</a:t>
            </a:r>
          </a:p>
          <a:p>
            <a:pPr algn="just"/>
            <a:endParaRPr lang="es-CO" sz="1400" dirty="0"/>
          </a:p>
          <a:p>
            <a:pPr marL="342900" indent="-342900" algn="just">
              <a:buFont typeface="+mj-lt"/>
              <a:buAutoNum type="arabicPeriod"/>
            </a:pPr>
            <a:r>
              <a:rPr lang="es-CO" sz="1400" dirty="0"/>
              <a:t>Vemos que las variables de </a:t>
            </a:r>
            <a:r>
              <a:rPr lang="es-CO" sz="1400" i="1" dirty="0"/>
              <a:t>geología, pendiente </a:t>
            </a:r>
            <a:r>
              <a:rPr lang="es-CO" sz="1400" dirty="0"/>
              <a:t>y </a:t>
            </a:r>
            <a:r>
              <a:rPr lang="es-CO" sz="1400" i="1" dirty="0"/>
              <a:t>elevación</a:t>
            </a:r>
            <a:r>
              <a:rPr lang="es-CO" sz="1400" dirty="0"/>
              <a:t>, se comportan de una manera similar por lo que para el modelo podría elegirse solamente la elevación o se podría evaluar las variables </a:t>
            </a:r>
            <a:r>
              <a:rPr lang="es-CO" sz="1400" i="1" dirty="0"/>
              <a:t>pendiente </a:t>
            </a:r>
            <a:r>
              <a:rPr lang="es-CO" sz="1400" dirty="0"/>
              <a:t>y </a:t>
            </a:r>
            <a:r>
              <a:rPr lang="es-CO" sz="1400" i="1" dirty="0"/>
              <a:t>geología</a:t>
            </a:r>
            <a:r>
              <a:rPr lang="es-CO" sz="1400" dirty="0"/>
              <a:t> omitiendo la de </a:t>
            </a:r>
            <a:r>
              <a:rPr lang="es-CO" sz="1400" i="1" dirty="0"/>
              <a:t>elevación.</a:t>
            </a:r>
            <a:r>
              <a:rPr lang="es-CO" sz="1400" dirty="0"/>
              <a:t> En el caso de mi modelo se elegirán </a:t>
            </a:r>
            <a:r>
              <a:rPr lang="es-CO" sz="1400" i="1" dirty="0"/>
              <a:t>geología </a:t>
            </a:r>
            <a:r>
              <a:rPr lang="es-CO" sz="1400" dirty="0"/>
              <a:t>y </a:t>
            </a:r>
            <a:r>
              <a:rPr lang="es-CO" sz="1400" i="1" dirty="0"/>
              <a:t>pendiente</a:t>
            </a:r>
            <a:r>
              <a:rPr lang="es-CO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400" dirty="0"/>
              <a:t>La variable de </a:t>
            </a:r>
            <a:r>
              <a:rPr lang="es-CO" sz="1400" i="1" dirty="0"/>
              <a:t>cobertura</a:t>
            </a:r>
            <a:r>
              <a:rPr lang="es-CO" sz="1400" dirty="0"/>
              <a:t> no representa mayor información y se debe entrar a evaluar los datos de esa información, con el objetivo de incluir mayor cantidad o revisar su veracidad, por lo que ésta variable no se tendrá en cuenta para la evaluación de los modelos posteriores.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400" dirty="0"/>
              <a:t>Las variables de </a:t>
            </a:r>
            <a:r>
              <a:rPr lang="es-CO" sz="1400" i="1" dirty="0" err="1"/>
              <a:t>Flow_acc</a:t>
            </a:r>
            <a:r>
              <a:rPr lang="es-CO" sz="1400" i="1" dirty="0"/>
              <a:t> </a:t>
            </a:r>
            <a:r>
              <a:rPr lang="es-CO" sz="1400" dirty="0"/>
              <a:t>y </a:t>
            </a:r>
            <a:r>
              <a:rPr lang="es-CO" sz="1400" i="1" dirty="0"/>
              <a:t>aspecto</a:t>
            </a:r>
            <a:r>
              <a:rPr lang="es-CO" sz="1400" dirty="0"/>
              <a:t> parecen mostrar cierta correlación inversa, pero se tendrán en cuenta para la evaluación posterior de los modelos.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Algunas conclusiones extra que se pueden extraer de la información obtenida de los histogramas y diagramas de caja principalmente es: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La mayoría de los movimientos en masa que se tienen inventariados, se presentan en pendientes que varían de los 10 a los 30° de inclinación.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La mayoría de los movimientos en masa que se tienen inventariados, se presentan en laderas con aspectos que varían desde los 75 a los 275, es decir, aquellas que comprenden sobre todo todo el hemisferio sur.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56A385-07CF-8885-CDE5-4F0198CA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588795"/>
            <a:ext cx="5591175" cy="4191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7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536</Words>
  <Application>Microsoft Office PowerPoint</Application>
  <PresentationFormat>Panorámica</PresentationFormat>
  <Paragraphs>57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</dc:creator>
  <cp:lastModifiedBy>Juan Esteban</cp:lastModifiedBy>
  <cp:revision>107</cp:revision>
  <dcterms:created xsi:type="dcterms:W3CDTF">2022-08-31T22:40:51Z</dcterms:created>
  <dcterms:modified xsi:type="dcterms:W3CDTF">2022-12-10T00:23:28Z</dcterms:modified>
</cp:coreProperties>
</file>