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67" d="100"/>
          <a:sy n="67" d="100"/>
        </p:scale>
        <p:origin x="5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0D7B60-F803-0A4A-9FC4-4FDD23629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3D3B14F-A93B-F44D-B27F-E8E40E04F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ABDDE7-322D-1F48-9C41-973A5D79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4B1D-E3B1-FC4C-879D-D2F72470F7F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A89E46-66F4-4847-81FA-B0A037F2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224B23-B9DD-E441-80A1-2DA9DA4EC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C023-B8CD-F24E-8706-A3239C1A6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0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C1029D-196F-0640-9488-4F790CB6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559C006-120C-854F-83B2-3F371DF62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C4E240-E203-2D4F-93BF-ABB1B51B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4B1D-E3B1-FC4C-879D-D2F72470F7F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8DBD08-59FA-9C40-AA2C-A6CC9D890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C17DC1-3C55-BB4A-8728-38BD1F4B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C023-B8CD-F24E-8706-A3239C1A6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7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0FEDB31-CCF5-454C-95EF-9C62BFF8C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9D3D719-25FB-8747-8D87-12188EBB5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238CD3-2703-4F40-A892-D48617EC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4B1D-E3B1-FC4C-879D-D2F72470F7F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D8641E-A543-CF41-8603-E8B24E1ED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58E5CE-6308-DF45-977D-424A12FDB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C023-B8CD-F24E-8706-A3239C1A6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7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D7306E-C78D-DC42-8003-866FAFB40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89C9BD-D0C5-3E40-B806-843CB8055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06EDF0-54D6-FF4B-B287-A994373F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4B1D-E3B1-FC4C-879D-D2F72470F7F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35B9D3-33CF-9846-9953-576F91C6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569972-6030-BC49-A627-78AE7C0C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C023-B8CD-F24E-8706-A3239C1A6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4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6663A3-4C5A-C240-BB4B-4106CAED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70A789-0469-EA45-B0B3-7FCACD7E2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35C516-9301-B64E-9EC3-276AF8790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4B1D-E3B1-FC4C-879D-D2F72470F7F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EF848B-CA08-5A4B-97B2-14976495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072B4E-42E1-8C44-BC6A-4E7FFEED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C023-B8CD-F24E-8706-A3239C1A6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8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8BB299-9F18-4348-9522-F9FD1111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5C0BA2-513E-7F4A-9317-4FBD10842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BDCF4AE-864F-134C-8322-10A8521A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8E9A9-AB08-4542-B456-F2C6988A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4B1D-E3B1-FC4C-879D-D2F72470F7F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ED6B14B-4475-4F42-ABDF-C01340A0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F508379-DBDB-9844-AB55-CFC4A6B3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C023-B8CD-F24E-8706-A3239C1A6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2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A18EA6-8BD7-1C41-A392-B83B0ED34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E6118A8-EA74-DE47-8C81-9D09C99CA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66E7014-14AC-1B43-A6FC-0AA1C2D2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45A4F15-EB82-464A-AF96-158A17E0F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9CC0B70-5EE6-6340-950A-B7AE966B0E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B0300F9-0B78-D248-8FAD-69F20DED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4B1D-E3B1-FC4C-879D-D2F72470F7F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3018AEF-B475-564D-8EBB-08F76992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93E4C52-26D7-8449-B66C-FDFEF9A19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C023-B8CD-F24E-8706-A3239C1A6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570041-27BF-0648-ADB9-DA45C5B1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B84CFA4-68FE-0E4A-B6C9-C4D7A21B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4B1D-E3B1-FC4C-879D-D2F72470F7F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9985106-72AC-8F4D-8415-BA9421467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467835A-446C-1D44-B852-7F0E195A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C023-B8CD-F24E-8706-A3239C1A6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7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D56E61B-762D-234D-8CE9-2D83E0C02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4B1D-E3B1-FC4C-879D-D2F72470F7F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60C2988-14ED-1F44-9BD9-C9134C177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1332174-02F5-6446-BA56-E503F644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C023-B8CD-F24E-8706-A3239C1A6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8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9A0062-5260-0244-9773-04FE4B25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AFC045-B1F9-AF41-8D36-DAD472035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C4BDE5F-AD72-C040-A955-D1D6F4101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F26CB7-9168-1F43-9479-69AE94DC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4B1D-E3B1-FC4C-879D-D2F72470F7F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BC7AED4-DA3C-574C-B307-A17C7156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B2E8C64-2476-5B49-A922-7B847DB6A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C023-B8CD-F24E-8706-A3239C1A6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7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0CD646-5B3E-124A-97C2-7DE1CB18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9C3509E-4984-5344-B743-8D9095A49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9E32E99-0CBA-084E-84C5-7333A2BA1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8BEDF28-5475-A644-ABF9-1322C5B4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4B1D-E3B1-FC4C-879D-D2F72470F7F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85C354E-F7EA-DC46-A567-5D9EF564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DC7B01-A470-C041-9A9D-E7DF001F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C023-B8CD-F24E-8706-A3239C1A6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6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9B053BF-0C4E-984B-9172-9C75DAC6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D92B2DD-400D-6447-9B71-2C4412B4E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E66EC7-A079-0A40-96CF-BCFB43F1B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D4B1D-E3B1-FC4C-879D-D2F72470F7F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7A55FC-BED7-F748-8D56-8115E9E5C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8D9325-0FE8-B14A-AAAE-1986A6702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AC023-B8CD-F24E-8706-A3239C1A6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2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272DD55C-71E1-AE48-94FE-CFBC24A78CA1}"/>
              </a:ext>
            </a:extLst>
          </p:cNvPr>
          <p:cNvSpPr/>
          <p:nvPr/>
        </p:nvSpPr>
        <p:spPr bwMode="auto">
          <a:xfrm>
            <a:off x="680211" y="1186418"/>
            <a:ext cx="1292196" cy="510778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Parser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xmlns="" id="{F2BADA62-6A28-864A-9D41-F33CB986067D}"/>
              </a:ext>
            </a:extLst>
          </p:cNvPr>
          <p:cNvSpPr/>
          <p:nvPr/>
        </p:nvSpPr>
        <p:spPr bwMode="auto">
          <a:xfrm>
            <a:off x="680211" y="2008264"/>
            <a:ext cx="1292196" cy="442674"/>
          </a:xfrm>
          <a:prstGeom prst="roundRect">
            <a:avLst/>
          </a:prstGeom>
          <a:solidFill>
            <a:schemeClr val="accent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Rewriter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xmlns="" id="{2A6D1098-CDBF-304C-A5B7-A10CDF7CAC36}"/>
              </a:ext>
            </a:extLst>
          </p:cNvPr>
          <p:cNvSpPr/>
          <p:nvPr/>
        </p:nvSpPr>
        <p:spPr bwMode="auto">
          <a:xfrm>
            <a:off x="680211" y="2765542"/>
            <a:ext cx="1292196" cy="442674"/>
          </a:xfrm>
          <a:prstGeom prst="roundRect">
            <a:avLst/>
          </a:prstGeom>
          <a:solidFill>
            <a:srgbClr val="0070C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Optimizer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D411E84E-71A5-EA4D-9DBC-66C007D4F172}"/>
              </a:ext>
            </a:extLst>
          </p:cNvPr>
          <p:cNvSpPr/>
          <p:nvPr/>
        </p:nvSpPr>
        <p:spPr bwMode="auto">
          <a:xfrm>
            <a:off x="680211" y="3507779"/>
            <a:ext cx="1292196" cy="442674"/>
          </a:xfrm>
          <a:prstGeom prst="roundRect">
            <a:avLst/>
          </a:prstGeom>
          <a:solidFill>
            <a:srgbClr val="CA6FAE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Executor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xmlns="" id="{F8242A5E-4DC7-0C45-BAB3-B52F61866826}"/>
              </a:ext>
            </a:extLst>
          </p:cNvPr>
          <p:cNvSpPr/>
          <p:nvPr/>
        </p:nvSpPr>
        <p:spPr bwMode="auto">
          <a:xfrm>
            <a:off x="680211" y="4250016"/>
            <a:ext cx="1292196" cy="442674"/>
          </a:xfrm>
          <a:prstGeom prst="roundRect">
            <a:avLst/>
          </a:prstGeom>
          <a:solidFill>
            <a:srgbClr val="C00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Storage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xmlns="" id="{5F4CF438-21F2-8346-82B1-DCF468032474}"/>
              </a:ext>
            </a:extLst>
          </p:cNvPr>
          <p:cNvSpPr/>
          <p:nvPr/>
        </p:nvSpPr>
        <p:spPr bwMode="auto">
          <a:xfrm>
            <a:off x="680211" y="4992253"/>
            <a:ext cx="1292196" cy="442674"/>
          </a:xfrm>
          <a:prstGeom prst="roundRect">
            <a:avLst/>
          </a:prstGeom>
          <a:solidFill>
            <a:srgbClr val="1D1D7E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Hardware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BCCDD135-C3BA-0346-B942-ADFD9D9674E8}"/>
              </a:ext>
            </a:extLst>
          </p:cNvPr>
          <p:cNvCxnSpPr/>
          <p:nvPr/>
        </p:nvCxnSpPr>
        <p:spPr bwMode="auto">
          <a:xfrm>
            <a:off x="1295224" y="1697196"/>
            <a:ext cx="0" cy="31106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430A77DE-D99E-D54F-A185-6B9540F3FBF6}"/>
              </a:ext>
            </a:extLst>
          </p:cNvPr>
          <p:cNvCxnSpPr/>
          <p:nvPr/>
        </p:nvCxnSpPr>
        <p:spPr bwMode="auto">
          <a:xfrm>
            <a:off x="1295224" y="2454474"/>
            <a:ext cx="0" cy="31106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C702493-C2CA-0F44-9676-58996EF7ED70}"/>
              </a:ext>
            </a:extLst>
          </p:cNvPr>
          <p:cNvCxnSpPr/>
          <p:nvPr/>
        </p:nvCxnSpPr>
        <p:spPr bwMode="auto">
          <a:xfrm>
            <a:off x="1295224" y="3196711"/>
            <a:ext cx="0" cy="31106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1BC948E2-5669-E54F-AFBE-8DD3690644BE}"/>
              </a:ext>
            </a:extLst>
          </p:cNvPr>
          <p:cNvCxnSpPr/>
          <p:nvPr/>
        </p:nvCxnSpPr>
        <p:spPr bwMode="auto">
          <a:xfrm>
            <a:off x="1295224" y="3938948"/>
            <a:ext cx="0" cy="31106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5B765A64-47BA-0046-B640-1741BBD40BCB}"/>
              </a:ext>
            </a:extLst>
          </p:cNvPr>
          <p:cNvCxnSpPr/>
          <p:nvPr/>
        </p:nvCxnSpPr>
        <p:spPr bwMode="auto">
          <a:xfrm>
            <a:off x="1295224" y="4681185"/>
            <a:ext cx="0" cy="31106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xmlns="" id="{1BBD3C64-B6F8-2440-8329-D8B356767671}"/>
              </a:ext>
            </a:extLst>
          </p:cNvPr>
          <p:cNvSpPr/>
          <p:nvPr/>
        </p:nvSpPr>
        <p:spPr bwMode="auto">
          <a:xfrm>
            <a:off x="5859676" y="587941"/>
            <a:ext cx="1292196" cy="510778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Parser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xmlns="" id="{F33C1E5B-4D54-C549-A612-630D29415935}"/>
              </a:ext>
            </a:extLst>
          </p:cNvPr>
          <p:cNvSpPr/>
          <p:nvPr/>
        </p:nvSpPr>
        <p:spPr bwMode="auto">
          <a:xfrm>
            <a:off x="4385608" y="1398282"/>
            <a:ext cx="1796251" cy="442674"/>
          </a:xfrm>
          <a:prstGeom prst="roundRect">
            <a:avLst/>
          </a:prstGeom>
          <a:solidFill>
            <a:schemeClr val="accent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Rewriter</a:t>
            </a:r>
            <a:r>
              <a:rPr kumimoji="1" lang="zh-CN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 </a:t>
            </a:r>
            <a:r>
              <a:rPr kumimoji="1" lang="en-US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(Rule)</a:t>
            </a:r>
            <a:endParaRPr kumimoji="1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xmlns="" id="{332BFFE3-96C2-BD4A-9124-2C9EC57E57A1}"/>
              </a:ext>
            </a:extLst>
          </p:cNvPr>
          <p:cNvSpPr/>
          <p:nvPr/>
        </p:nvSpPr>
        <p:spPr bwMode="auto">
          <a:xfrm>
            <a:off x="3998903" y="2185758"/>
            <a:ext cx="1292196" cy="783193"/>
          </a:xfrm>
          <a:prstGeom prst="roundRect">
            <a:avLst/>
          </a:prstGeom>
          <a:solidFill>
            <a:srgbClr val="0070C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Optimizer</a:t>
            </a:r>
            <a:r>
              <a:rPr kumimoji="1" lang="en-US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(Rule)</a:t>
            </a:r>
            <a:endParaRPr kumimoji="1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xmlns="" id="{7DA6017D-6C0D-2649-B0C1-53DFC1E446E9}"/>
              </a:ext>
            </a:extLst>
          </p:cNvPr>
          <p:cNvSpPr/>
          <p:nvPr/>
        </p:nvSpPr>
        <p:spPr bwMode="auto">
          <a:xfrm>
            <a:off x="3723626" y="3374221"/>
            <a:ext cx="1389533" cy="715089"/>
          </a:xfrm>
          <a:prstGeom prst="roundRect">
            <a:avLst/>
          </a:prstGeom>
          <a:solidFill>
            <a:srgbClr val="CA6FAE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Executor</a:t>
            </a:r>
            <a:r>
              <a:rPr kumimoji="1" lang="zh-CN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 </a:t>
            </a:r>
            <a:r>
              <a:rPr kumimoji="1" lang="en-US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(Row)</a:t>
            </a:r>
            <a:endParaRPr kumimoji="1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xmlns="" id="{7F7F6046-EEC2-BB40-8BC4-387CB140E1DB}"/>
              </a:ext>
            </a:extLst>
          </p:cNvPr>
          <p:cNvSpPr/>
          <p:nvPr/>
        </p:nvSpPr>
        <p:spPr bwMode="auto">
          <a:xfrm>
            <a:off x="3476105" y="4444393"/>
            <a:ext cx="1730165" cy="715089"/>
          </a:xfrm>
          <a:prstGeom prst="roundRect">
            <a:avLst/>
          </a:prstGeom>
          <a:solidFill>
            <a:srgbClr val="C00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Storage      </a:t>
            </a:r>
            <a:r>
              <a:rPr kumimoji="1" lang="zh-C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 </a:t>
            </a:r>
            <a:r>
              <a:rPr kumimoji="1" lang="en-US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(Row)</a:t>
            </a:r>
            <a:endParaRPr kumimoji="1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xmlns="" id="{EDDCE9FB-939D-714D-9EA7-03F44BF3F17C}"/>
              </a:ext>
            </a:extLst>
          </p:cNvPr>
          <p:cNvSpPr/>
          <p:nvPr/>
        </p:nvSpPr>
        <p:spPr bwMode="auto">
          <a:xfrm>
            <a:off x="3010982" y="5502240"/>
            <a:ext cx="1292196" cy="783193"/>
          </a:xfrm>
          <a:prstGeom prst="roundRect">
            <a:avLst/>
          </a:prstGeom>
          <a:solidFill>
            <a:srgbClr val="1D1D7E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Hardware</a:t>
            </a:r>
            <a:r>
              <a:rPr kumimoji="1" lang="zh-CN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 </a:t>
            </a:r>
            <a:r>
              <a:rPr kumimoji="1" lang="en-US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(CPU)</a:t>
            </a:r>
            <a:endParaRPr kumimoji="1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华文楷体" pitchFamily="2" charset="-122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9A5CFE0D-895E-6947-97C5-C2A7AF16B8EA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 flipH="1">
            <a:off x="5537738" y="1098719"/>
            <a:ext cx="968036" cy="29956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B0E03C03-07D7-1849-B340-A48D8B45520B}"/>
              </a:ext>
            </a:extLst>
          </p:cNvPr>
          <p:cNvCxnSpPr>
            <a:cxnSpLocks/>
            <a:endCxn id="17" idx="0"/>
          </p:cNvCxnSpPr>
          <p:nvPr/>
        </p:nvCxnSpPr>
        <p:spPr bwMode="auto">
          <a:xfrm flipH="1">
            <a:off x="4645001" y="1855997"/>
            <a:ext cx="938078" cy="329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B9FCAFDD-17B1-F64C-9C5D-B392F9A91938}"/>
              </a:ext>
            </a:extLst>
          </p:cNvPr>
          <p:cNvCxnSpPr/>
          <p:nvPr/>
        </p:nvCxnSpPr>
        <p:spPr bwMode="auto">
          <a:xfrm>
            <a:off x="6808064" y="2598234"/>
            <a:ext cx="0" cy="31106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A66AF5D-58B0-9242-BD27-1DB41FA47BF6}"/>
              </a:ext>
            </a:extLst>
          </p:cNvPr>
          <p:cNvSpPr txBox="1"/>
          <p:nvPr/>
        </p:nvSpPr>
        <p:spPr>
          <a:xfrm>
            <a:off x="996227" y="728279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ECC68FE-7EA5-6245-B257-7B3B7E5C164C}"/>
              </a:ext>
            </a:extLst>
          </p:cNvPr>
          <p:cNvSpPr txBox="1"/>
          <p:nvPr/>
        </p:nvSpPr>
        <p:spPr>
          <a:xfrm>
            <a:off x="6199525" y="132497"/>
            <a:ext cx="1192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xmlns="" id="{F93AFF8D-C4AD-BC43-AF53-3584A172C244}"/>
              </a:ext>
            </a:extLst>
          </p:cNvPr>
          <p:cNvSpPr/>
          <p:nvPr/>
        </p:nvSpPr>
        <p:spPr bwMode="auto">
          <a:xfrm>
            <a:off x="6401832" y="1403484"/>
            <a:ext cx="2172839" cy="442674"/>
          </a:xfrm>
          <a:prstGeom prst="roundRect">
            <a:avLst/>
          </a:prstGeom>
          <a:solidFill>
            <a:schemeClr val="accent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Rewriter</a:t>
            </a:r>
            <a:r>
              <a:rPr kumimoji="1" lang="zh-CN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 </a:t>
            </a:r>
            <a:r>
              <a:rPr kumimoji="1" lang="en-US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(Learned)</a:t>
            </a:r>
            <a:endParaRPr kumimoji="1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xmlns="" id="{7D82D4AD-C57F-E44F-ACBD-B6DA526EDCEE}"/>
              </a:ext>
            </a:extLst>
          </p:cNvPr>
          <p:cNvSpPr/>
          <p:nvPr/>
        </p:nvSpPr>
        <p:spPr bwMode="auto">
          <a:xfrm>
            <a:off x="5875059" y="2199117"/>
            <a:ext cx="1292196" cy="783193"/>
          </a:xfrm>
          <a:prstGeom prst="roundRect">
            <a:avLst/>
          </a:prstGeom>
          <a:solidFill>
            <a:srgbClr val="0070C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Optimizer</a:t>
            </a:r>
            <a:r>
              <a:rPr kumimoji="1" lang="en-US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(Cost)</a:t>
            </a:r>
            <a:endParaRPr kumimoji="1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xmlns="" id="{8B383BE3-0480-204F-93F2-3AD42F6C737B}"/>
              </a:ext>
            </a:extLst>
          </p:cNvPr>
          <p:cNvSpPr/>
          <p:nvPr/>
        </p:nvSpPr>
        <p:spPr bwMode="auto">
          <a:xfrm>
            <a:off x="7644030" y="2167065"/>
            <a:ext cx="1292196" cy="783193"/>
          </a:xfrm>
          <a:prstGeom prst="roundRect">
            <a:avLst/>
          </a:prstGeom>
          <a:solidFill>
            <a:srgbClr val="0070C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Optimizer</a:t>
            </a:r>
            <a:r>
              <a:rPr kumimoji="1" lang="en-US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(Learned)</a:t>
            </a:r>
            <a:endParaRPr kumimoji="1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xmlns="" id="{A992DF9C-6A57-974B-A447-329F0FEE01FB}"/>
              </a:ext>
            </a:extLst>
          </p:cNvPr>
          <p:cNvSpPr/>
          <p:nvPr/>
        </p:nvSpPr>
        <p:spPr bwMode="auto">
          <a:xfrm>
            <a:off x="5536631" y="4456886"/>
            <a:ext cx="1796221" cy="715089"/>
          </a:xfrm>
          <a:prstGeom prst="roundRect">
            <a:avLst/>
          </a:prstGeom>
          <a:solidFill>
            <a:srgbClr val="C00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Storage</a:t>
            </a:r>
            <a:r>
              <a:rPr kumimoji="1" lang="zh-CN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 </a:t>
            </a:r>
            <a:r>
              <a:rPr kumimoji="1" lang="en-US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(Column)</a:t>
            </a:r>
            <a:endParaRPr kumimoji="1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xmlns="" id="{6FB094A0-7255-1D40-8195-0698438654A4}"/>
              </a:ext>
            </a:extLst>
          </p:cNvPr>
          <p:cNvSpPr/>
          <p:nvPr/>
        </p:nvSpPr>
        <p:spPr bwMode="auto">
          <a:xfrm>
            <a:off x="7648166" y="4465754"/>
            <a:ext cx="1876751" cy="715089"/>
          </a:xfrm>
          <a:prstGeom prst="roundRect">
            <a:avLst/>
          </a:prstGeom>
          <a:solidFill>
            <a:srgbClr val="C00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Storage  </a:t>
            </a:r>
            <a:r>
              <a:rPr kumimoji="1" lang="zh-C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 </a:t>
            </a:r>
            <a:r>
              <a:rPr kumimoji="1" lang="en-US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(Memory)</a:t>
            </a:r>
            <a:endParaRPr kumimoji="1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xmlns="" id="{96CC0684-FEB9-1742-B5F7-F296C523B066}"/>
              </a:ext>
            </a:extLst>
          </p:cNvPr>
          <p:cNvSpPr/>
          <p:nvPr/>
        </p:nvSpPr>
        <p:spPr bwMode="auto">
          <a:xfrm>
            <a:off x="4455092" y="5502240"/>
            <a:ext cx="1292196" cy="783193"/>
          </a:xfrm>
          <a:prstGeom prst="roundRect">
            <a:avLst/>
          </a:prstGeom>
          <a:solidFill>
            <a:srgbClr val="1D1D7E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Hardware</a:t>
            </a:r>
            <a:r>
              <a:rPr kumimoji="1" lang="zh-CN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 </a:t>
            </a:r>
            <a:r>
              <a:rPr kumimoji="1" lang="en-US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(ARM)</a:t>
            </a:r>
            <a:endParaRPr kumimoji="1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xmlns="" id="{AB44B658-A157-3046-B12D-C4490A68E5E6}"/>
              </a:ext>
            </a:extLst>
          </p:cNvPr>
          <p:cNvSpPr/>
          <p:nvPr/>
        </p:nvSpPr>
        <p:spPr bwMode="auto">
          <a:xfrm>
            <a:off x="5819294" y="5502240"/>
            <a:ext cx="1292196" cy="783193"/>
          </a:xfrm>
          <a:prstGeom prst="roundRect">
            <a:avLst/>
          </a:prstGeom>
          <a:solidFill>
            <a:srgbClr val="1D1D7E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Hardware</a:t>
            </a:r>
            <a:r>
              <a:rPr kumimoji="1" lang="zh-CN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 </a:t>
            </a:r>
            <a:r>
              <a:rPr kumimoji="1" lang="en-US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(AI)</a:t>
            </a:r>
            <a:endParaRPr kumimoji="1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xmlns="" id="{60C79DB3-07B3-1040-9983-96F6FF8937F5}"/>
              </a:ext>
            </a:extLst>
          </p:cNvPr>
          <p:cNvSpPr/>
          <p:nvPr/>
        </p:nvSpPr>
        <p:spPr bwMode="auto">
          <a:xfrm>
            <a:off x="7230857" y="5502240"/>
            <a:ext cx="1292196" cy="783193"/>
          </a:xfrm>
          <a:prstGeom prst="roundRect">
            <a:avLst/>
          </a:prstGeom>
          <a:solidFill>
            <a:srgbClr val="1D1D7E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Hardware</a:t>
            </a:r>
            <a:r>
              <a:rPr kumimoji="1" lang="zh-CN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 </a:t>
            </a:r>
            <a:r>
              <a:rPr kumimoji="1" lang="en-US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(NVM)</a:t>
            </a:r>
            <a:endParaRPr kumimoji="1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xmlns="" id="{87F12FBA-A9A2-374D-AEE5-142E9845BC90}"/>
              </a:ext>
            </a:extLst>
          </p:cNvPr>
          <p:cNvSpPr/>
          <p:nvPr/>
        </p:nvSpPr>
        <p:spPr bwMode="auto">
          <a:xfrm>
            <a:off x="8617773" y="5502240"/>
            <a:ext cx="1292196" cy="783193"/>
          </a:xfrm>
          <a:prstGeom prst="roundRect">
            <a:avLst/>
          </a:prstGeom>
          <a:solidFill>
            <a:srgbClr val="1D1D7E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Hardware</a:t>
            </a:r>
            <a:r>
              <a:rPr kumimoji="1" lang="zh-CN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 </a:t>
            </a:r>
            <a:r>
              <a:rPr kumimoji="1" lang="en-US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(SSD)</a:t>
            </a:r>
            <a:endParaRPr kumimoji="1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华文楷体" pitchFamily="2" charset="-122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753FAAEC-5E71-BF47-A6EF-F430F18BBA44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 bwMode="auto">
          <a:xfrm>
            <a:off x="6505774" y="1098719"/>
            <a:ext cx="982478" cy="304765"/>
          </a:xfrm>
          <a:prstGeom prst="straightConnector1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CA564BC5-D6C5-2D44-BE4A-B4C3B1F31EA2}"/>
              </a:ext>
            </a:extLst>
          </p:cNvPr>
          <p:cNvCxnSpPr>
            <a:cxnSpLocks/>
            <a:endCxn id="27" idx="0"/>
          </p:cNvCxnSpPr>
          <p:nvPr/>
        </p:nvCxnSpPr>
        <p:spPr bwMode="auto">
          <a:xfrm>
            <a:off x="5707058" y="1867502"/>
            <a:ext cx="814099" cy="3316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EDC62795-0B47-FC4E-AEBF-768D075CCFF5}"/>
              </a:ext>
            </a:extLst>
          </p:cNvPr>
          <p:cNvCxnSpPr>
            <a:cxnSpLocks/>
            <a:endCxn id="28" idx="0"/>
          </p:cNvCxnSpPr>
          <p:nvPr/>
        </p:nvCxnSpPr>
        <p:spPr bwMode="auto">
          <a:xfrm>
            <a:off x="5583079" y="1855997"/>
            <a:ext cx="2707049" cy="31106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F5EC7F2E-E97A-5445-A8C6-E217F388E16F}"/>
              </a:ext>
            </a:extLst>
          </p:cNvPr>
          <p:cNvCxnSpPr>
            <a:cxnSpLocks/>
          </p:cNvCxnSpPr>
          <p:nvPr/>
        </p:nvCxnSpPr>
        <p:spPr bwMode="auto">
          <a:xfrm flipH="1">
            <a:off x="4852980" y="1852568"/>
            <a:ext cx="3060866" cy="33118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BBB069D4-F115-5244-98F1-721C75C616E6}"/>
              </a:ext>
            </a:extLst>
          </p:cNvPr>
          <p:cNvCxnSpPr>
            <a:cxnSpLocks/>
            <a:endCxn id="27" idx="0"/>
          </p:cNvCxnSpPr>
          <p:nvPr/>
        </p:nvCxnSpPr>
        <p:spPr bwMode="auto">
          <a:xfrm flipH="1">
            <a:off x="6521157" y="1867502"/>
            <a:ext cx="1355759" cy="33161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F2B66B16-C375-7240-9EA8-EDE049BA7C21}"/>
              </a:ext>
            </a:extLst>
          </p:cNvPr>
          <p:cNvCxnSpPr>
            <a:cxnSpLocks/>
            <a:endCxn id="28" idx="0"/>
          </p:cNvCxnSpPr>
          <p:nvPr/>
        </p:nvCxnSpPr>
        <p:spPr bwMode="auto">
          <a:xfrm>
            <a:off x="7893297" y="1859392"/>
            <a:ext cx="396831" cy="307673"/>
          </a:xfrm>
          <a:prstGeom prst="straightConnector1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A54DAC78-B255-2349-85B4-6F2967164E89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 bwMode="auto">
          <a:xfrm flipH="1">
            <a:off x="4418393" y="2968951"/>
            <a:ext cx="226608" cy="40527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417427F6-A95F-BE4A-9BA4-E0F03F42FDAD}"/>
              </a:ext>
            </a:extLst>
          </p:cNvPr>
          <p:cNvCxnSpPr>
            <a:cxnSpLocks/>
            <a:stCxn id="27" idx="2"/>
            <a:endCxn id="18" idx="0"/>
          </p:cNvCxnSpPr>
          <p:nvPr/>
        </p:nvCxnSpPr>
        <p:spPr bwMode="auto">
          <a:xfrm flipH="1">
            <a:off x="4418393" y="2982310"/>
            <a:ext cx="2102764" cy="39191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EF49FF2D-A2CA-904D-9E27-D0322D1F3471}"/>
              </a:ext>
            </a:extLst>
          </p:cNvPr>
          <p:cNvCxnSpPr>
            <a:cxnSpLocks/>
            <a:stCxn id="28" idx="2"/>
            <a:endCxn id="18" idx="0"/>
          </p:cNvCxnSpPr>
          <p:nvPr/>
        </p:nvCxnSpPr>
        <p:spPr bwMode="auto">
          <a:xfrm flipH="1">
            <a:off x="4418393" y="2950258"/>
            <a:ext cx="3871735" cy="42396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BF6BE95A-E6B5-3448-B08C-743C2BB9E534}"/>
              </a:ext>
            </a:extLst>
          </p:cNvPr>
          <p:cNvCxnSpPr>
            <a:cxnSpLocks/>
            <a:stCxn id="27" idx="2"/>
          </p:cNvCxnSpPr>
          <p:nvPr/>
        </p:nvCxnSpPr>
        <p:spPr bwMode="auto">
          <a:xfrm>
            <a:off x="6521157" y="2982310"/>
            <a:ext cx="1562634" cy="39191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2A8AD7CA-691F-214E-B19B-0A93D8F1EF69}"/>
              </a:ext>
            </a:extLst>
          </p:cNvPr>
          <p:cNvCxnSpPr>
            <a:cxnSpLocks/>
          </p:cNvCxnSpPr>
          <p:nvPr/>
        </p:nvCxnSpPr>
        <p:spPr bwMode="auto">
          <a:xfrm flipH="1">
            <a:off x="8083791" y="2965060"/>
            <a:ext cx="228308" cy="409161"/>
          </a:xfrm>
          <a:prstGeom prst="straightConnector1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6B9FDA88-90A8-F642-9C84-5474B7594143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 bwMode="auto">
          <a:xfrm flipH="1">
            <a:off x="4341188" y="4089310"/>
            <a:ext cx="77205" cy="35508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20D95212-3FDA-194B-988E-A7328B6EEC93}"/>
              </a:ext>
            </a:extLst>
          </p:cNvPr>
          <p:cNvCxnSpPr>
            <a:cxnSpLocks/>
            <a:stCxn id="76" idx="2"/>
            <a:endCxn id="30" idx="0"/>
          </p:cNvCxnSpPr>
          <p:nvPr/>
        </p:nvCxnSpPr>
        <p:spPr bwMode="auto">
          <a:xfrm>
            <a:off x="6038573" y="4089310"/>
            <a:ext cx="396169" cy="36757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02B2C3D3-66A4-7E43-8B37-F33BC0B987C4}"/>
              </a:ext>
            </a:extLst>
          </p:cNvPr>
          <p:cNvCxnSpPr>
            <a:cxnSpLocks/>
            <a:stCxn id="18" idx="2"/>
            <a:endCxn id="31" idx="0"/>
          </p:cNvCxnSpPr>
          <p:nvPr/>
        </p:nvCxnSpPr>
        <p:spPr bwMode="auto">
          <a:xfrm>
            <a:off x="4418393" y="4089310"/>
            <a:ext cx="4168149" cy="37644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914925FF-625F-1146-9195-AFB8A9E36DC4}"/>
              </a:ext>
            </a:extLst>
          </p:cNvPr>
          <p:cNvCxnSpPr>
            <a:cxnSpLocks/>
            <a:stCxn id="77" idx="2"/>
            <a:endCxn id="19" idx="0"/>
          </p:cNvCxnSpPr>
          <p:nvPr/>
        </p:nvCxnSpPr>
        <p:spPr bwMode="auto">
          <a:xfrm flipH="1">
            <a:off x="4341188" y="4079785"/>
            <a:ext cx="3776787" cy="36460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DE6D6A34-A1EB-8444-A4FF-532CCA78AF70}"/>
              </a:ext>
            </a:extLst>
          </p:cNvPr>
          <p:cNvCxnSpPr>
            <a:cxnSpLocks/>
            <a:stCxn id="77" idx="2"/>
            <a:endCxn id="31" idx="0"/>
          </p:cNvCxnSpPr>
          <p:nvPr/>
        </p:nvCxnSpPr>
        <p:spPr bwMode="auto">
          <a:xfrm>
            <a:off x="8117975" y="4079785"/>
            <a:ext cx="468567" cy="38596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5661D54E-0D32-A546-9E1B-527DBBDACB59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 bwMode="auto">
          <a:xfrm flipH="1">
            <a:off x="3657080" y="5159482"/>
            <a:ext cx="684108" cy="34275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A0EDCA4A-FDF4-A642-8FBF-34E93CB8D28A}"/>
              </a:ext>
            </a:extLst>
          </p:cNvPr>
          <p:cNvCxnSpPr>
            <a:cxnSpLocks/>
            <a:endCxn id="32" idx="0"/>
          </p:cNvCxnSpPr>
          <p:nvPr/>
        </p:nvCxnSpPr>
        <p:spPr bwMode="auto">
          <a:xfrm>
            <a:off x="4631162" y="5231443"/>
            <a:ext cx="470028" cy="2707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9C7CAACC-15B5-3842-9890-4F084EA23F6F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 bwMode="auto">
          <a:xfrm>
            <a:off x="4341188" y="5159482"/>
            <a:ext cx="2124204" cy="34275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AB277AD5-8C89-2A41-A092-A8ACA7871F76}"/>
              </a:ext>
            </a:extLst>
          </p:cNvPr>
          <p:cNvCxnSpPr>
            <a:cxnSpLocks/>
            <a:stCxn id="19" idx="2"/>
          </p:cNvCxnSpPr>
          <p:nvPr/>
        </p:nvCxnSpPr>
        <p:spPr bwMode="auto">
          <a:xfrm>
            <a:off x="4341188" y="5159482"/>
            <a:ext cx="3267858" cy="34547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C294244C-884F-D040-999C-EB504FD6560E}"/>
              </a:ext>
            </a:extLst>
          </p:cNvPr>
          <p:cNvCxnSpPr>
            <a:cxnSpLocks/>
            <a:stCxn id="19" idx="2"/>
          </p:cNvCxnSpPr>
          <p:nvPr/>
        </p:nvCxnSpPr>
        <p:spPr bwMode="auto">
          <a:xfrm>
            <a:off x="4341188" y="5159482"/>
            <a:ext cx="4647343" cy="3800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56BA9224-4421-8948-A923-BE2DA8903026}"/>
              </a:ext>
            </a:extLst>
          </p:cNvPr>
          <p:cNvCxnSpPr>
            <a:cxnSpLocks/>
            <a:stCxn id="30" idx="2"/>
          </p:cNvCxnSpPr>
          <p:nvPr/>
        </p:nvCxnSpPr>
        <p:spPr bwMode="auto">
          <a:xfrm flipH="1">
            <a:off x="3774306" y="5171975"/>
            <a:ext cx="2660436" cy="32833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CF1D0973-65BE-CD49-9E37-B99A83467F88}"/>
              </a:ext>
            </a:extLst>
          </p:cNvPr>
          <p:cNvCxnSpPr>
            <a:cxnSpLocks/>
          </p:cNvCxnSpPr>
          <p:nvPr/>
        </p:nvCxnSpPr>
        <p:spPr bwMode="auto">
          <a:xfrm flipH="1">
            <a:off x="5415969" y="5276893"/>
            <a:ext cx="2940421" cy="25901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41F010EB-C52C-1040-97E7-6200250DAD55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 bwMode="auto">
          <a:xfrm>
            <a:off x="6434742" y="5171975"/>
            <a:ext cx="30650" cy="330265"/>
          </a:xfrm>
          <a:prstGeom prst="straightConnector1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BF12F545-06CB-A543-8A41-23834F46C2AC}"/>
              </a:ext>
            </a:extLst>
          </p:cNvPr>
          <p:cNvCxnSpPr>
            <a:cxnSpLocks/>
            <a:stCxn id="30" idx="2"/>
          </p:cNvCxnSpPr>
          <p:nvPr/>
        </p:nvCxnSpPr>
        <p:spPr bwMode="auto">
          <a:xfrm>
            <a:off x="6434742" y="5171975"/>
            <a:ext cx="1135400" cy="32635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413BA586-F052-1D44-B1A4-249368D2D1E9}"/>
              </a:ext>
            </a:extLst>
          </p:cNvPr>
          <p:cNvCxnSpPr>
            <a:cxnSpLocks/>
            <a:stCxn id="30" idx="2"/>
          </p:cNvCxnSpPr>
          <p:nvPr/>
        </p:nvCxnSpPr>
        <p:spPr bwMode="auto">
          <a:xfrm>
            <a:off x="6434742" y="5171975"/>
            <a:ext cx="2498856" cy="32635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AC1E8487-83ED-F444-AAFD-1DB4C31124D3}"/>
              </a:ext>
            </a:extLst>
          </p:cNvPr>
          <p:cNvCxnSpPr>
            <a:cxnSpLocks/>
            <a:stCxn id="31" idx="2"/>
          </p:cNvCxnSpPr>
          <p:nvPr/>
        </p:nvCxnSpPr>
        <p:spPr bwMode="auto">
          <a:xfrm flipH="1">
            <a:off x="4018902" y="5180843"/>
            <a:ext cx="4567640" cy="34619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87C103B6-C986-6A48-A4D9-752340513E43}"/>
              </a:ext>
            </a:extLst>
          </p:cNvPr>
          <p:cNvCxnSpPr>
            <a:cxnSpLocks/>
            <a:stCxn id="30" idx="2"/>
          </p:cNvCxnSpPr>
          <p:nvPr/>
        </p:nvCxnSpPr>
        <p:spPr bwMode="auto">
          <a:xfrm flipH="1">
            <a:off x="5109710" y="5171975"/>
            <a:ext cx="1325032" cy="34080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5D92A13F-8EEB-CF48-BE0A-479098D69BF8}"/>
              </a:ext>
            </a:extLst>
          </p:cNvPr>
          <p:cNvCxnSpPr>
            <a:cxnSpLocks/>
            <a:stCxn id="31" idx="2"/>
          </p:cNvCxnSpPr>
          <p:nvPr/>
        </p:nvCxnSpPr>
        <p:spPr bwMode="auto">
          <a:xfrm flipH="1">
            <a:off x="6539926" y="5180843"/>
            <a:ext cx="2046616" cy="31748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AA453E95-6A0E-F14E-9BB7-51C6C2BB0B1D}"/>
              </a:ext>
            </a:extLst>
          </p:cNvPr>
          <p:cNvCxnSpPr>
            <a:cxnSpLocks/>
            <a:stCxn id="31" idx="2"/>
          </p:cNvCxnSpPr>
          <p:nvPr/>
        </p:nvCxnSpPr>
        <p:spPr bwMode="auto">
          <a:xfrm flipH="1">
            <a:off x="7876916" y="5180843"/>
            <a:ext cx="709626" cy="34754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56AE2AA7-E216-4947-97D2-53CD36F797EE}"/>
              </a:ext>
            </a:extLst>
          </p:cNvPr>
          <p:cNvCxnSpPr>
            <a:cxnSpLocks/>
            <a:stCxn id="31" idx="2"/>
          </p:cNvCxnSpPr>
          <p:nvPr/>
        </p:nvCxnSpPr>
        <p:spPr bwMode="auto">
          <a:xfrm>
            <a:off x="8586542" y="5180843"/>
            <a:ext cx="579033" cy="32997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Right Arrow 68">
            <a:extLst>
              <a:ext uri="{FF2B5EF4-FFF2-40B4-BE49-F238E27FC236}">
                <a16:creationId xmlns:a16="http://schemas.microsoft.com/office/drawing/2014/main" xmlns="" id="{57FAA5B2-6FC3-4442-900D-94A6A906CFC3}"/>
              </a:ext>
            </a:extLst>
          </p:cNvPr>
          <p:cNvSpPr/>
          <p:nvPr/>
        </p:nvSpPr>
        <p:spPr bwMode="auto">
          <a:xfrm>
            <a:off x="2003594" y="2765542"/>
            <a:ext cx="720080" cy="216418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xmlns="" id="{7DA6017D-6C0D-2649-B0C1-53DFC1E446E9}"/>
              </a:ext>
            </a:extLst>
          </p:cNvPr>
          <p:cNvSpPr/>
          <p:nvPr/>
        </p:nvSpPr>
        <p:spPr bwMode="auto">
          <a:xfrm>
            <a:off x="5348040" y="3374221"/>
            <a:ext cx="1381065" cy="715089"/>
          </a:xfrm>
          <a:prstGeom prst="roundRect">
            <a:avLst/>
          </a:prstGeom>
          <a:solidFill>
            <a:srgbClr val="CA6FAE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Executor</a:t>
            </a:r>
            <a:r>
              <a:rPr kumimoji="1" lang="zh-CN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 </a:t>
            </a: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(Column)</a:t>
            </a:r>
            <a:endParaRPr kumimoji="1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xmlns="" id="{7DA6017D-6C0D-2649-B0C1-53DFC1E446E9}"/>
              </a:ext>
            </a:extLst>
          </p:cNvPr>
          <p:cNvSpPr/>
          <p:nvPr/>
        </p:nvSpPr>
        <p:spPr bwMode="auto">
          <a:xfrm>
            <a:off x="6916532" y="3364696"/>
            <a:ext cx="2402886" cy="715089"/>
          </a:xfrm>
          <a:prstGeom prst="roundRect">
            <a:avLst/>
          </a:prstGeom>
          <a:solidFill>
            <a:srgbClr val="CA6FAE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Executor</a:t>
            </a:r>
            <a:r>
              <a:rPr kumimoji="1" lang="zh-CN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 </a:t>
            </a: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华文楷体" pitchFamily="2" charset="-122"/>
              </a:rPr>
              <a:t>(Computational Graph)</a:t>
            </a:r>
            <a:endParaRPr kumimoji="1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华文楷体" pitchFamily="2" charset="-122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B7C5FC2F-6241-2A4B-8C28-95612D8DC414}"/>
              </a:ext>
            </a:extLst>
          </p:cNvPr>
          <p:cNvCxnSpPr>
            <a:cxnSpLocks/>
            <a:stCxn id="17" idx="2"/>
          </p:cNvCxnSpPr>
          <p:nvPr/>
        </p:nvCxnSpPr>
        <p:spPr bwMode="auto">
          <a:xfrm>
            <a:off x="4645001" y="2968951"/>
            <a:ext cx="3438790" cy="40527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F277B9B5-9AA3-6747-B20D-19E800BE9987}"/>
              </a:ext>
            </a:extLst>
          </p:cNvPr>
          <p:cNvCxnSpPr>
            <a:cxnSpLocks/>
            <a:stCxn id="77" idx="2"/>
            <a:endCxn id="30" idx="0"/>
          </p:cNvCxnSpPr>
          <p:nvPr/>
        </p:nvCxnSpPr>
        <p:spPr bwMode="auto">
          <a:xfrm flipH="1">
            <a:off x="6434742" y="4079785"/>
            <a:ext cx="1683233" cy="377101"/>
          </a:xfrm>
          <a:prstGeom prst="straightConnector1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Straight Arrow Connector 110"/>
          <p:cNvCxnSpPr>
            <a:stCxn id="17" idx="2"/>
            <a:endCxn id="76" idx="0"/>
          </p:cNvCxnSpPr>
          <p:nvPr/>
        </p:nvCxnSpPr>
        <p:spPr>
          <a:xfrm>
            <a:off x="4645001" y="2968951"/>
            <a:ext cx="1393572" cy="405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27" idx="2"/>
            <a:endCxn id="76" idx="0"/>
          </p:cNvCxnSpPr>
          <p:nvPr/>
        </p:nvCxnSpPr>
        <p:spPr>
          <a:xfrm flipH="1">
            <a:off x="6038573" y="2982310"/>
            <a:ext cx="482584" cy="39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28" idx="2"/>
            <a:endCxn id="76" idx="0"/>
          </p:cNvCxnSpPr>
          <p:nvPr/>
        </p:nvCxnSpPr>
        <p:spPr>
          <a:xfrm flipH="1">
            <a:off x="6038573" y="2950258"/>
            <a:ext cx="2251555" cy="42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76" idx="2"/>
            <a:endCxn id="19" idx="0"/>
          </p:cNvCxnSpPr>
          <p:nvPr/>
        </p:nvCxnSpPr>
        <p:spPr>
          <a:xfrm flipH="1">
            <a:off x="4341188" y="4089310"/>
            <a:ext cx="1697385" cy="355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8" idx="2"/>
            <a:endCxn id="30" idx="0"/>
          </p:cNvCxnSpPr>
          <p:nvPr/>
        </p:nvCxnSpPr>
        <p:spPr>
          <a:xfrm>
            <a:off x="4418393" y="4089310"/>
            <a:ext cx="2016349" cy="367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6" idx="2"/>
            <a:endCxn id="31" idx="0"/>
          </p:cNvCxnSpPr>
          <p:nvPr/>
        </p:nvCxnSpPr>
        <p:spPr>
          <a:xfrm>
            <a:off x="6038573" y="4089310"/>
            <a:ext cx="2547969" cy="376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46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68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华文楷体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zxh</cp:lastModifiedBy>
  <cp:revision>3</cp:revision>
  <dcterms:created xsi:type="dcterms:W3CDTF">2019-06-09T12:47:35Z</dcterms:created>
  <dcterms:modified xsi:type="dcterms:W3CDTF">2019-06-09T16:33:53Z</dcterms:modified>
</cp:coreProperties>
</file>