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20B-1233-3A44-97FA-4AC4B19FBBAA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FAB9-19AD-A747-8A41-B5A739630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935730" y="2362253"/>
            <a:ext cx="3219170" cy="1113541"/>
            <a:chOff x="2935730" y="2362253"/>
            <a:chExt cx="3219170" cy="1113541"/>
          </a:xfrm>
        </p:grpSpPr>
        <p:sp>
          <p:nvSpPr>
            <p:cNvPr id="41" name="Rectangle 40"/>
            <p:cNvSpPr/>
            <p:nvPr/>
          </p:nvSpPr>
          <p:spPr>
            <a:xfrm>
              <a:off x="3085770" y="2710653"/>
              <a:ext cx="2919089" cy="3657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Lucida Grande"/>
                  <a:ea typeface="Lucida Grande"/>
                  <a:cs typeface="Lucida Grande"/>
                </a:rPr>
                <a:t>Add A</a:t>
              </a:r>
              <a:endParaRPr lang="en-US" sz="16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6059" y="2710653"/>
              <a:ext cx="1828800" cy="3657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prstClr val="white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</a:rPr>
                <a:t>Rem. B</a:t>
              </a:r>
              <a:endParaRPr lang="en-US" sz="16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5730" y="30914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4818" y="30914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  <p:cxnSp>
          <p:nvCxnSpPr>
            <p:cNvPr id="46" name="Straight Arrow Connector 45"/>
            <p:cNvCxnSpPr>
              <a:stCxn id="47" idx="0"/>
              <a:endCxn id="42" idx="1"/>
            </p:cNvCxnSpPr>
            <p:nvPr/>
          </p:nvCxnSpPr>
          <p:spPr>
            <a:xfrm flipH="1" flipV="1">
              <a:off x="4176059" y="2893533"/>
              <a:ext cx="1893" cy="2965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077" y="3190044"/>
              <a:ext cx="1301750" cy="28575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126159" y="2362253"/>
              <a:ext cx="40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latin typeface="Times New Roman"/>
                  <a:cs typeface="Times New Roman"/>
                </a:rPr>
                <a:t>u</a:t>
              </a:r>
              <a:r>
                <a:rPr lang="en-US" sz="1600" i="1" baseline="-25000" dirty="0" err="1" smtClean="0">
                  <a:latin typeface="Times New Roman"/>
                  <a:cs typeface="Times New Roman"/>
                </a:rPr>
                <a:t>e</a:t>
              </a:r>
              <a:endParaRPr lang="en-US" sz="1600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4447015" y="2592857"/>
              <a:ext cx="4242" cy="54864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920882" y="4199326"/>
            <a:ext cx="3219170" cy="1114788"/>
            <a:chOff x="2920882" y="4199326"/>
            <a:chExt cx="3219170" cy="1114788"/>
          </a:xfrm>
        </p:grpSpPr>
        <p:sp>
          <p:nvSpPr>
            <p:cNvPr id="51" name="Rectangle 50"/>
            <p:cNvSpPr/>
            <p:nvPr/>
          </p:nvSpPr>
          <p:spPr>
            <a:xfrm>
              <a:off x="3070923" y="4522013"/>
              <a:ext cx="852464" cy="36576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Lucida Grande"/>
                  <a:ea typeface="Lucida Grande"/>
                  <a:cs typeface="Lucida Grande"/>
                </a:rPr>
                <a:t>Add A</a:t>
              </a:r>
              <a:endParaRPr lang="en-US" sz="16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76499" y="4522013"/>
              <a:ext cx="913512" cy="3657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prstClr val="white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</a:rPr>
                <a:t>Rem. B</a:t>
              </a:r>
              <a:endParaRPr lang="en-US" sz="16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0882" y="49027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39970" y="48890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  <p:cxnSp>
          <p:nvCxnSpPr>
            <p:cNvPr id="55" name="Straight Arrow Connector 54"/>
            <p:cNvCxnSpPr>
              <a:stCxn id="61" idx="0"/>
              <a:endCxn id="52" idx="1"/>
            </p:cNvCxnSpPr>
            <p:nvPr/>
          </p:nvCxnSpPr>
          <p:spPr>
            <a:xfrm flipH="1" flipV="1">
              <a:off x="5076499" y="4704893"/>
              <a:ext cx="190367" cy="307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923386" y="4515377"/>
              <a:ext cx="1153113" cy="36576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74000"/>
                  </a:schemeClr>
                </a:gs>
                <a:gs pos="35000">
                  <a:schemeClr val="dk1">
                    <a:tint val="37000"/>
                    <a:satMod val="300000"/>
                    <a:alpha val="74000"/>
                  </a:schemeClr>
                </a:gs>
                <a:gs pos="100000">
                  <a:schemeClr val="dk1">
                    <a:tint val="15000"/>
                    <a:satMod val="350000"/>
                    <a:alpha val="74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Gill Sans Light"/>
                  <a:cs typeface="Gill Sans Light"/>
                </a:rPr>
                <a:t>Uncertainty 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131" y="4986335"/>
              <a:ext cx="1285875" cy="317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3928" y="5012489"/>
              <a:ext cx="1285875" cy="301625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>
              <a:stCxn id="58" idx="0"/>
              <a:endCxn id="57" idx="1"/>
            </p:cNvCxnSpPr>
            <p:nvPr/>
          </p:nvCxnSpPr>
          <p:spPr>
            <a:xfrm flipV="1">
              <a:off x="3794069" y="4698257"/>
              <a:ext cx="129317" cy="28807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133609" y="4199326"/>
              <a:ext cx="40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latin typeface="Times New Roman"/>
                  <a:cs typeface="Times New Roman"/>
                </a:rPr>
                <a:t>u</a:t>
              </a:r>
              <a:r>
                <a:rPr lang="en-US" sz="1600" i="1" baseline="-25000" dirty="0" err="1" smtClean="0">
                  <a:latin typeface="Times New Roman"/>
                  <a:cs typeface="Times New Roman"/>
                </a:rPr>
                <a:t>e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453378" y="4435613"/>
              <a:ext cx="4242" cy="54864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35730" y="477374"/>
            <a:ext cx="3219171" cy="1113913"/>
            <a:chOff x="2935730" y="477374"/>
            <a:chExt cx="3219171" cy="1113913"/>
          </a:xfrm>
        </p:grpSpPr>
        <p:sp>
          <p:nvSpPr>
            <p:cNvPr id="5" name="Rectangle 4"/>
            <p:cNvSpPr/>
            <p:nvPr/>
          </p:nvSpPr>
          <p:spPr>
            <a:xfrm>
              <a:off x="3085771" y="825714"/>
              <a:ext cx="2919089" cy="3657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Lucida Grande"/>
                  <a:ea typeface="Lucida Grande"/>
                  <a:cs typeface="Lucida Grande"/>
                </a:rPr>
                <a:t>Add A</a:t>
              </a:r>
              <a:endParaRPr lang="en-US" sz="16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7316" y="825714"/>
              <a:ext cx="1227543" cy="3657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prstClr val="white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</a:rPr>
                <a:t>Rem. B</a:t>
              </a:r>
              <a:endParaRPr lang="en-US" sz="16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5730" y="1202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4819" y="12020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  <p:cxnSp>
          <p:nvCxnSpPr>
            <p:cNvPr id="38" name="Straight Arrow Connector 37"/>
            <p:cNvCxnSpPr>
              <a:stCxn id="94" idx="0"/>
              <a:endCxn id="6" idx="1"/>
            </p:cNvCxnSpPr>
            <p:nvPr/>
          </p:nvCxnSpPr>
          <p:spPr>
            <a:xfrm flipH="1" flipV="1">
              <a:off x="4777316" y="1008594"/>
              <a:ext cx="3993" cy="23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148868" y="477374"/>
              <a:ext cx="386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latin typeface="Times New Roman"/>
                  <a:cs typeface="Times New Roman"/>
                </a:rPr>
                <a:t>u</a:t>
              </a:r>
              <a:r>
                <a:rPr lang="en-US" sz="1600" i="1" baseline="-25000" dirty="0" err="1">
                  <a:latin typeface="Times New Roman"/>
                  <a:cs typeface="Times New Roman"/>
                </a:rPr>
                <a:t>i</a:t>
              </a:r>
              <a:endParaRPr lang="en-US" sz="1600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449136" y="707978"/>
              <a:ext cx="4242" cy="54864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559" y="1242037"/>
              <a:ext cx="1079500" cy="34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88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25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Xinghao Pan</dc:creator>
  <cp:lastModifiedBy>Xinghao Pan</cp:lastModifiedBy>
  <cp:revision>8</cp:revision>
  <dcterms:created xsi:type="dcterms:W3CDTF">2014-05-28T11:59:30Z</dcterms:created>
  <dcterms:modified xsi:type="dcterms:W3CDTF">2014-06-03T03:55:21Z</dcterms:modified>
</cp:coreProperties>
</file>